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DCB766"/>
    <a:srgbClr val="C39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3447E-78A3-3340-AB35-415B7E70331E}" v="5" dt="2021-05-27T16:12:23.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4930" autoAdjust="0"/>
  </p:normalViewPr>
  <p:slideViewPr>
    <p:cSldViewPr>
      <p:cViewPr varScale="1">
        <p:scale>
          <a:sx n="104" d="100"/>
          <a:sy n="104" d="100"/>
        </p:scale>
        <p:origin x="1912" y="19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352"/>
    </p:cViewPr>
  </p:notesTextViewPr>
  <p:sorterViewPr>
    <p:cViewPr>
      <p:scale>
        <a:sx n="100" d="100"/>
        <a:sy n="100" d="100"/>
      </p:scale>
      <p:origin x="0" y="0"/>
    </p:cViewPr>
  </p:sorterViewPr>
  <p:notesViewPr>
    <p:cSldViewPr>
      <p:cViewPr varScale="1">
        <p:scale>
          <a:sx n="87" d="100"/>
          <a:sy n="87" d="100"/>
        </p:scale>
        <p:origin x="-10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Runge" userId="S::mrunge@innsofcourt.org::7edb415c-8452-405d-8552-7b708b29ed8f" providerId="AD" clId="Web-{CD4D641D-DF66-19E0-F495-364FE72FF885}"/>
    <pc:docChg chg="modSld">
      <pc:chgData name="Michelle Runge" userId="S::mrunge@innsofcourt.org::7edb415c-8452-405d-8552-7b708b29ed8f" providerId="AD" clId="Web-{CD4D641D-DF66-19E0-F495-364FE72FF885}" dt="2021-05-25T13:17:35.770" v="3"/>
      <pc:docMkLst>
        <pc:docMk/>
      </pc:docMkLst>
      <pc:sldChg chg="modNotes">
        <pc:chgData name="Michelle Runge" userId="S::mrunge@innsofcourt.org::7edb415c-8452-405d-8552-7b708b29ed8f" providerId="AD" clId="Web-{CD4D641D-DF66-19E0-F495-364FE72FF885}" dt="2021-05-25T13:17:35.770" v="3"/>
        <pc:sldMkLst>
          <pc:docMk/>
          <pc:sldMk cId="3994835000" sldId="256"/>
        </pc:sldMkLst>
      </pc:sldChg>
    </pc:docChg>
  </pc:docChgLst>
  <pc:docChgLst>
    <pc:chgData name="Michelle Runge" userId="7edb415c-8452-405d-8552-7b708b29ed8f" providerId="ADAL" clId="{A423447E-78A3-3340-AB35-415B7E70331E}"/>
    <pc:docChg chg="undo custSel modSld">
      <pc:chgData name="Michelle Runge" userId="7edb415c-8452-405d-8552-7b708b29ed8f" providerId="ADAL" clId="{A423447E-78A3-3340-AB35-415B7E70331E}" dt="2021-05-27T16:12:41.501" v="244" actId="6549"/>
      <pc:docMkLst>
        <pc:docMk/>
      </pc:docMkLst>
      <pc:sldChg chg="modNotesTx">
        <pc:chgData name="Michelle Runge" userId="7edb415c-8452-405d-8552-7b708b29ed8f" providerId="ADAL" clId="{A423447E-78A3-3340-AB35-415B7E70331E}" dt="2021-05-27T16:06:32.665" v="6" actId="114"/>
        <pc:sldMkLst>
          <pc:docMk/>
          <pc:sldMk cId="3994835000" sldId="256"/>
        </pc:sldMkLst>
      </pc:sldChg>
      <pc:sldChg chg="modSp mod">
        <pc:chgData name="Michelle Runge" userId="7edb415c-8452-405d-8552-7b708b29ed8f" providerId="ADAL" clId="{A423447E-78A3-3340-AB35-415B7E70331E}" dt="2021-05-27T16:07:07.311" v="19" actId="14100"/>
        <pc:sldMkLst>
          <pc:docMk/>
          <pc:sldMk cId="3167673168" sldId="257"/>
        </pc:sldMkLst>
        <pc:spChg chg="mod">
          <ac:chgData name="Michelle Runge" userId="7edb415c-8452-405d-8552-7b708b29ed8f" providerId="ADAL" clId="{A423447E-78A3-3340-AB35-415B7E70331E}" dt="2021-05-27T16:07:07.311" v="19" actId="14100"/>
          <ac:spMkLst>
            <pc:docMk/>
            <pc:sldMk cId="3167673168" sldId="257"/>
            <ac:spMk id="3" creationId="{3CE212B8-8FE7-4B1A-BB0F-B77D145BF617}"/>
          </ac:spMkLst>
        </pc:spChg>
        <pc:spChg chg="mod">
          <ac:chgData name="Michelle Runge" userId="7edb415c-8452-405d-8552-7b708b29ed8f" providerId="ADAL" clId="{A423447E-78A3-3340-AB35-415B7E70331E}" dt="2021-05-27T16:07:02.957" v="18" actId="1076"/>
          <ac:spMkLst>
            <pc:docMk/>
            <pc:sldMk cId="3167673168" sldId="257"/>
            <ac:spMk id="5" creationId="{75195231-4E5E-4363-8DE0-B862ABD6ACF4}"/>
          </ac:spMkLst>
        </pc:spChg>
        <pc:picChg chg="mod">
          <ac:chgData name="Michelle Runge" userId="7edb415c-8452-405d-8552-7b708b29ed8f" providerId="ADAL" clId="{A423447E-78A3-3340-AB35-415B7E70331E}" dt="2021-05-27T16:07:02.957" v="18" actId="1076"/>
          <ac:picMkLst>
            <pc:docMk/>
            <pc:sldMk cId="3167673168" sldId="257"/>
            <ac:picMk id="4" creationId="{6E314548-D1CD-4D4C-B818-6351471931C9}"/>
          </ac:picMkLst>
        </pc:picChg>
      </pc:sldChg>
      <pc:sldChg chg="modNotesTx">
        <pc:chgData name="Michelle Runge" userId="7edb415c-8452-405d-8552-7b708b29ed8f" providerId="ADAL" clId="{A423447E-78A3-3340-AB35-415B7E70331E}" dt="2021-05-27T16:12:41.501" v="244" actId="6549"/>
        <pc:sldMkLst>
          <pc:docMk/>
          <pc:sldMk cId="1340143296" sldId="258"/>
        </pc:sldMkLst>
      </pc:sldChg>
      <pc:sldChg chg="modNotesTx">
        <pc:chgData name="Michelle Runge" userId="7edb415c-8452-405d-8552-7b708b29ed8f" providerId="ADAL" clId="{A423447E-78A3-3340-AB35-415B7E70331E}" dt="2021-05-27T16:09:12.182" v="68" actId="313"/>
        <pc:sldMkLst>
          <pc:docMk/>
          <pc:sldMk cId="2882799142" sldId="259"/>
        </pc:sldMkLst>
      </pc:sldChg>
      <pc:sldChg chg="modNotesTx">
        <pc:chgData name="Michelle Runge" userId="7edb415c-8452-405d-8552-7b708b29ed8f" providerId="ADAL" clId="{A423447E-78A3-3340-AB35-415B7E70331E}" dt="2021-05-27T16:10:04.592" v="86" actId="6549"/>
        <pc:sldMkLst>
          <pc:docMk/>
          <pc:sldMk cId="3764316911" sldId="260"/>
        </pc:sldMkLst>
      </pc:sldChg>
      <pc:sldChg chg="modNotesTx">
        <pc:chgData name="Michelle Runge" userId="7edb415c-8452-405d-8552-7b708b29ed8f" providerId="ADAL" clId="{A423447E-78A3-3340-AB35-415B7E70331E}" dt="2021-05-27T16:10:27.816" v="87" actId="20577"/>
        <pc:sldMkLst>
          <pc:docMk/>
          <pc:sldMk cId="2277334091" sldId="262"/>
        </pc:sldMkLst>
      </pc:sldChg>
      <pc:sldChg chg="modNotesTx">
        <pc:chgData name="Michelle Runge" userId="7edb415c-8452-405d-8552-7b708b29ed8f" providerId="ADAL" clId="{A423447E-78A3-3340-AB35-415B7E70331E}" dt="2021-05-27T16:10:45.631" v="90" actId="114"/>
        <pc:sldMkLst>
          <pc:docMk/>
          <pc:sldMk cId="152422349" sldId="263"/>
        </pc:sldMkLst>
      </pc:sldChg>
    </pc:docChg>
  </pc:docChgLst>
  <pc:docChgLst>
    <pc:chgData name="Michelle Runge" userId="7edb415c-8452-405d-8552-7b708b29ed8f" providerId="ADAL" clId="{901A1EB7-97B7-4E18-9903-EBAE6C39EBEE}"/>
    <pc:docChg chg="custSel addSld modSld">
      <pc:chgData name="Michelle Runge" userId="7edb415c-8452-405d-8552-7b708b29ed8f" providerId="ADAL" clId="{901A1EB7-97B7-4E18-9903-EBAE6C39EBEE}" dt="2021-02-22T13:12:21.425" v="1134" actId="20577"/>
      <pc:docMkLst>
        <pc:docMk/>
      </pc:docMkLst>
      <pc:sldChg chg="addSp delSp modSp mod modClrScheme chgLayout">
        <pc:chgData name="Michelle Runge" userId="7edb415c-8452-405d-8552-7b708b29ed8f" providerId="ADAL" clId="{901A1EB7-97B7-4E18-9903-EBAE6C39EBEE}" dt="2021-02-22T12:45:26.206" v="46" actId="255"/>
        <pc:sldMkLst>
          <pc:docMk/>
          <pc:sldMk cId="3994835000" sldId="256"/>
        </pc:sldMkLst>
        <pc:spChg chg="del mod ord">
          <ac:chgData name="Michelle Runge" userId="7edb415c-8452-405d-8552-7b708b29ed8f" providerId="ADAL" clId="{901A1EB7-97B7-4E18-9903-EBAE6C39EBEE}" dt="2021-02-22T12:44:46.318" v="0" actId="700"/>
          <ac:spMkLst>
            <pc:docMk/>
            <pc:sldMk cId="3994835000" sldId="256"/>
            <ac:spMk id="2" creationId="{00000000-0000-0000-0000-000000000000}"/>
          </ac:spMkLst>
        </pc:spChg>
        <pc:spChg chg="add mod ord">
          <ac:chgData name="Michelle Runge" userId="7edb415c-8452-405d-8552-7b708b29ed8f" providerId="ADAL" clId="{901A1EB7-97B7-4E18-9903-EBAE6C39EBEE}" dt="2021-02-22T12:45:26.206" v="46" actId="255"/>
          <ac:spMkLst>
            <pc:docMk/>
            <pc:sldMk cId="3994835000" sldId="256"/>
            <ac:spMk id="3" creationId="{5F923974-677C-41C7-91E8-D84EC854ED64}"/>
          </ac:spMkLst>
        </pc:spChg>
        <pc:spChg chg="add mod ord">
          <ac:chgData name="Michelle Runge" userId="7edb415c-8452-405d-8552-7b708b29ed8f" providerId="ADAL" clId="{901A1EB7-97B7-4E18-9903-EBAE6C39EBEE}" dt="2021-02-22T12:45:17.085" v="44" actId="404"/>
          <ac:spMkLst>
            <pc:docMk/>
            <pc:sldMk cId="3994835000" sldId="256"/>
            <ac:spMk id="4" creationId="{A93D6B3F-206B-45CB-A247-C95D85B52A26}"/>
          </ac:spMkLst>
        </pc:spChg>
      </pc:sldChg>
      <pc:sldChg chg="addSp modSp new mod">
        <pc:chgData name="Michelle Runge" userId="7edb415c-8452-405d-8552-7b708b29ed8f" providerId="ADAL" clId="{901A1EB7-97B7-4E18-9903-EBAE6C39EBEE}" dt="2021-02-22T12:46:57.675" v="127" actId="1076"/>
        <pc:sldMkLst>
          <pc:docMk/>
          <pc:sldMk cId="3167673168" sldId="257"/>
        </pc:sldMkLst>
        <pc:spChg chg="mod">
          <ac:chgData name="Michelle Runge" userId="7edb415c-8452-405d-8552-7b708b29ed8f" providerId="ADAL" clId="{901A1EB7-97B7-4E18-9903-EBAE6C39EBEE}" dt="2021-02-22T12:45:47.806" v="55" actId="20577"/>
          <ac:spMkLst>
            <pc:docMk/>
            <pc:sldMk cId="3167673168" sldId="257"/>
            <ac:spMk id="2" creationId="{B507A8E1-5D18-4D75-9F22-DF0A7D6C06ED}"/>
          </ac:spMkLst>
        </pc:spChg>
        <pc:spChg chg="mod">
          <ac:chgData name="Michelle Runge" userId="7edb415c-8452-405d-8552-7b708b29ed8f" providerId="ADAL" clId="{901A1EB7-97B7-4E18-9903-EBAE6C39EBEE}" dt="2021-02-22T12:46:11.872" v="119" actId="403"/>
          <ac:spMkLst>
            <pc:docMk/>
            <pc:sldMk cId="3167673168" sldId="257"/>
            <ac:spMk id="3" creationId="{3CE212B8-8FE7-4B1A-BB0F-B77D145BF617}"/>
          </ac:spMkLst>
        </pc:spChg>
        <pc:spChg chg="add mod">
          <ac:chgData name="Michelle Runge" userId="7edb415c-8452-405d-8552-7b708b29ed8f" providerId="ADAL" clId="{901A1EB7-97B7-4E18-9903-EBAE6C39EBEE}" dt="2021-02-22T12:46:57.675" v="127" actId="1076"/>
          <ac:spMkLst>
            <pc:docMk/>
            <pc:sldMk cId="3167673168" sldId="257"/>
            <ac:spMk id="5" creationId="{75195231-4E5E-4363-8DE0-B862ABD6ACF4}"/>
          </ac:spMkLst>
        </pc:spChg>
        <pc:picChg chg="add mod">
          <ac:chgData name="Michelle Runge" userId="7edb415c-8452-405d-8552-7b708b29ed8f" providerId="ADAL" clId="{901A1EB7-97B7-4E18-9903-EBAE6C39EBEE}" dt="2021-02-22T12:46:52.370" v="126" actId="1076"/>
          <ac:picMkLst>
            <pc:docMk/>
            <pc:sldMk cId="3167673168" sldId="257"/>
            <ac:picMk id="4" creationId="{6E314548-D1CD-4D4C-B818-6351471931C9}"/>
          </ac:picMkLst>
        </pc:picChg>
      </pc:sldChg>
      <pc:sldChg chg="modSp new mod modNotesTx">
        <pc:chgData name="Michelle Runge" userId="7edb415c-8452-405d-8552-7b708b29ed8f" providerId="ADAL" clId="{901A1EB7-97B7-4E18-9903-EBAE6C39EBEE}" dt="2021-02-22T12:53:10.517" v="451" actId="120"/>
        <pc:sldMkLst>
          <pc:docMk/>
          <pc:sldMk cId="1340143296" sldId="258"/>
        </pc:sldMkLst>
        <pc:spChg chg="mod">
          <ac:chgData name="Michelle Runge" userId="7edb415c-8452-405d-8552-7b708b29ed8f" providerId="ADAL" clId="{901A1EB7-97B7-4E18-9903-EBAE6C39EBEE}" dt="2021-02-22T12:48:45.713" v="141" actId="20577"/>
          <ac:spMkLst>
            <pc:docMk/>
            <pc:sldMk cId="1340143296" sldId="258"/>
            <ac:spMk id="2" creationId="{3A6D6F42-A5B1-493E-9759-7165886E87C0}"/>
          </ac:spMkLst>
        </pc:spChg>
        <pc:spChg chg="mod">
          <ac:chgData name="Michelle Runge" userId="7edb415c-8452-405d-8552-7b708b29ed8f" providerId="ADAL" clId="{901A1EB7-97B7-4E18-9903-EBAE6C39EBEE}" dt="2021-02-22T12:52:25.790" v="306" actId="20577"/>
          <ac:spMkLst>
            <pc:docMk/>
            <pc:sldMk cId="1340143296" sldId="258"/>
            <ac:spMk id="3" creationId="{B68B77F1-59FF-4868-8278-40A78471F3C3}"/>
          </ac:spMkLst>
        </pc:spChg>
      </pc:sldChg>
      <pc:sldChg chg="addSp delSp modSp new mod modNotesTx">
        <pc:chgData name="Michelle Runge" userId="7edb415c-8452-405d-8552-7b708b29ed8f" providerId="ADAL" clId="{901A1EB7-97B7-4E18-9903-EBAE6C39EBEE}" dt="2021-02-22T12:58:07.377" v="548" actId="20577"/>
        <pc:sldMkLst>
          <pc:docMk/>
          <pc:sldMk cId="2882799142" sldId="259"/>
        </pc:sldMkLst>
        <pc:spChg chg="mod">
          <ac:chgData name="Michelle Runge" userId="7edb415c-8452-405d-8552-7b708b29ed8f" providerId="ADAL" clId="{901A1EB7-97B7-4E18-9903-EBAE6C39EBEE}" dt="2021-02-22T12:53:50.194" v="459" actId="20577"/>
          <ac:spMkLst>
            <pc:docMk/>
            <pc:sldMk cId="2882799142" sldId="259"/>
            <ac:spMk id="2" creationId="{1B5B8252-5E49-417C-BF6D-2D94F90E329B}"/>
          </ac:spMkLst>
        </pc:spChg>
        <pc:spChg chg="del">
          <ac:chgData name="Michelle Runge" userId="7edb415c-8452-405d-8552-7b708b29ed8f" providerId="ADAL" clId="{901A1EB7-97B7-4E18-9903-EBAE6C39EBEE}" dt="2021-02-22T12:55:21.835" v="463" actId="931"/>
          <ac:spMkLst>
            <pc:docMk/>
            <pc:sldMk cId="2882799142" sldId="259"/>
            <ac:spMk id="3" creationId="{0D496877-CDA9-4F78-9811-DF2E1AF79E81}"/>
          </ac:spMkLst>
        </pc:spChg>
        <pc:spChg chg="add mod">
          <ac:chgData name="Michelle Runge" userId="7edb415c-8452-405d-8552-7b708b29ed8f" providerId="ADAL" clId="{901A1EB7-97B7-4E18-9903-EBAE6C39EBEE}" dt="2021-02-22T12:56:14.920" v="476" actId="122"/>
          <ac:spMkLst>
            <pc:docMk/>
            <pc:sldMk cId="2882799142" sldId="259"/>
            <ac:spMk id="6" creationId="{29810AAE-C9F0-484C-82EF-77DCE23EDB9E}"/>
          </ac:spMkLst>
        </pc:spChg>
        <pc:spChg chg="add del mod">
          <ac:chgData name="Michelle Runge" userId="7edb415c-8452-405d-8552-7b708b29ed8f" providerId="ADAL" clId="{901A1EB7-97B7-4E18-9903-EBAE6C39EBEE}" dt="2021-02-22T12:55:52.976" v="472" actId="478"/>
          <ac:spMkLst>
            <pc:docMk/>
            <pc:sldMk cId="2882799142" sldId="259"/>
            <ac:spMk id="9" creationId="{A3CE8B55-09F5-4D81-BE9B-4F1AECD9B1C4}"/>
          </ac:spMkLst>
        </pc:spChg>
        <pc:picChg chg="add mod">
          <ac:chgData name="Michelle Runge" userId="7edb415c-8452-405d-8552-7b708b29ed8f" providerId="ADAL" clId="{901A1EB7-97B7-4E18-9903-EBAE6C39EBEE}" dt="2021-02-22T12:55:56.785" v="473" actId="1076"/>
          <ac:picMkLst>
            <pc:docMk/>
            <pc:sldMk cId="2882799142" sldId="259"/>
            <ac:picMk id="5" creationId="{5D8A50BA-8D3F-478E-B9CE-97D51C94F5EC}"/>
          </ac:picMkLst>
        </pc:picChg>
        <pc:picChg chg="add del mod">
          <ac:chgData name="Michelle Runge" userId="7edb415c-8452-405d-8552-7b708b29ed8f" providerId="ADAL" clId="{901A1EB7-97B7-4E18-9903-EBAE6C39EBEE}" dt="2021-02-22T12:55:52.976" v="472" actId="478"/>
          <ac:picMkLst>
            <pc:docMk/>
            <pc:sldMk cId="2882799142" sldId="259"/>
            <ac:picMk id="8" creationId="{7C43D493-0779-4D9E-A1F0-042760CA212C}"/>
          </ac:picMkLst>
        </pc:picChg>
      </pc:sldChg>
      <pc:sldChg chg="addSp delSp modSp new mod modNotesTx">
        <pc:chgData name="Michelle Runge" userId="7edb415c-8452-405d-8552-7b708b29ed8f" providerId="ADAL" clId="{901A1EB7-97B7-4E18-9903-EBAE6C39EBEE}" dt="2021-02-22T13:01:52.058" v="704" actId="14100"/>
        <pc:sldMkLst>
          <pc:docMk/>
          <pc:sldMk cId="3764316911" sldId="260"/>
        </pc:sldMkLst>
        <pc:spChg chg="mod">
          <ac:chgData name="Michelle Runge" userId="7edb415c-8452-405d-8552-7b708b29ed8f" providerId="ADAL" clId="{901A1EB7-97B7-4E18-9903-EBAE6C39EBEE}" dt="2021-02-22T13:01:18.084" v="701" actId="20577"/>
          <ac:spMkLst>
            <pc:docMk/>
            <pc:sldMk cId="3764316911" sldId="260"/>
            <ac:spMk id="2" creationId="{678A60CC-BF07-4A82-891B-2407BA3122D7}"/>
          </ac:spMkLst>
        </pc:spChg>
        <pc:spChg chg="del">
          <ac:chgData name="Michelle Runge" userId="7edb415c-8452-405d-8552-7b708b29ed8f" providerId="ADAL" clId="{901A1EB7-97B7-4E18-9903-EBAE6C39EBEE}" dt="2021-02-22T13:01:36.840" v="702" actId="931"/>
          <ac:spMkLst>
            <pc:docMk/>
            <pc:sldMk cId="3764316911" sldId="260"/>
            <ac:spMk id="3" creationId="{E64E73BB-118B-4C12-BB57-CC8D2C28EB5D}"/>
          </ac:spMkLst>
        </pc:spChg>
        <pc:spChg chg="mod">
          <ac:chgData name="Michelle Runge" userId="7edb415c-8452-405d-8552-7b708b29ed8f" providerId="ADAL" clId="{901A1EB7-97B7-4E18-9903-EBAE6C39EBEE}" dt="2021-02-22T12:58:27.820" v="561" actId="20577"/>
          <ac:spMkLst>
            <pc:docMk/>
            <pc:sldMk cId="3764316911" sldId="260"/>
            <ac:spMk id="4" creationId="{D590092A-FEC9-460C-943A-ED3403512500}"/>
          </ac:spMkLst>
        </pc:spChg>
        <pc:picChg chg="add mod">
          <ac:chgData name="Michelle Runge" userId="7edb415c-8452-405d-8552-7b708b29ed8f" providerId="ADAL" clId="{901A1EB7-97B7-4E18-9903-EBAE6C39EBEE}" dt="2021-02-22T13:01:52.058" v="704" actId="14100"/>
          <ac:picMkLst>
            <pc:docMk/>
            <pc:sldMk cId="3764316911" sldId="260"/>
            <ac:picMk id="6" creationId="{B31C262B-280F-4E31-BDAB-673D3486F8E6}"/>
          </ac:picMkLst>
        </pc:picChg>
      </pc:sldChg>
      <pc:sldChg chg="addSp delSp modSp new mod modClrScheme chgLayout modNotesTx">
        <pc:chgData name="Michelle Runge" userId="7edb415c-8452-405d-8552-7b708b29ed8f" providerId="ADAL" clId="{901A1EB7-97B7-4E18-9903-EBAE6C39EBEE}" dt="2021-02-22T13:08:13.503" v="878" actId="6549"/>
        <pc:sldMkLst>
          <pc:docMk/>
          <pc:sldMk cId="2559501698" sldId="261"/>
        </pc:sldMkLst>
        <pc:spChg chg="mod">
          <ac:chgData name="Michelle Runge" userId="7edb415c-8452-405d-8552-7b708b29ed8f" providerId="ADAL" clId="{901A1EB7-97B7-4E18-9903-EBAE6C39EBEE}" dt="2021-02-22T13:05:38.694" v="774" actId="26606"/>
          <ac:spMkLst>
            <pc:docMk/>
            <pc:sldMk cId="2559501698" sldId="261"/>
            <ac:spMk id="2" creationId="{D5781B46-792C-47BE-913D-47DE9F541D02}"/>
          </ac:spMkLst>
        </pc:spChg>
        <pc:spChg chg="add del mod">
          <ac:chgData name="Michelle Runge" userId="7edb415c-8452-405d-8552-7b708b29ed8f" providerId="ADAL" clId="{901A1EB7-97B7-4E18-9903-EBAE6C39EBEE}" dt="2021-02-22T13:04:03.099" v="765" actId="478"/>
          <ac:spMkLst>
            <pc:docMk/>
            <pc:sldMk cId="2559501698" sldId="261"/>
            <ac:spMk id="5" creationId="{A4318328-935D-421D-A5A7-D9FDFA91A8E4}"/>
          </ac:spMkLst>
        </pc:spChg>
        <pc:spChg chg="add del mod">
          <ac:chgData name="Michelle Runge" userId="7edb415c-8452-405d-8552-7b708b29ed8f" providerId="ADAL" clId="{901A1EB7-97B7-4E18-9903-EBAE6C39EBEE}" dt="2021-02-22T13:05:23.788" v="772" actId="478"/>
          <ac:spMkLst>
            <pc:docMk/>
            <pc:sldMk cId="2559501698" sldId="261"/>
            <ac:spMk id="8" creationId="{61CFDB40-0FA2-4E26-97D6-F7C90E6B811F}"/>
          </ac:spMkLst>
        </pc:spChg>
        <pc:spChg chg="add del mod">
          <ac:chgData name="Michelle Runge" userId="7edb415c-8452-405d-8552-7b708b29ed8f" providerId="ADAL" clId="{901A1EB7-97B7-4E18-9903-EBAE6C39EBEE}" dt="2021-02-22T13:05:08.847" v="771" actId="478"/>
          <ac:spMkLst>
            <pc:docMk/>
            <pc:sldMk cId="2559501698" sldId="261"/>
            <ac:spMk id="11" creationId="{10AEF4C4-6DC3-40BA-BF80-78F0734514D7}"/>
          </ac:spMkLst>
        </pc:spChg>
        <pc:spChg chg="add mod">
          <ac:chgData name="Michelle Runge" userId="7edb415c-8452-405d-8552-7b708b29ed8f" providerId="ADAL" clId="{901A1EB7-97B7-4E18-9903-EBAE6C39EBEE}" dt="2021-02-22T13:07:36.052" v="784" actId="255"/>
          <ac:spMkLst>
            <pc:docMk/>
            <pc:sldMk cId="2559501698" sldId="261"/>
            <ac:spMk id="15" creationId="{D5A718D6-32D0-4F3B-BDF8-1C5FDEB37172}"/>
          </ac:spMkLst>
        </pc:spChg>
        <pc:picChg chg="add del mod">
          <ac:chgData name="Michelle Runge" userId="7edb415c-8452-405d-8552-7b708b29ed8f" providerId="ADAL" clId="{901A1EB7-97B7-4E18-9903-EBAE6C39EBEE}" dt="2021-02-22T13:04:03.099" v="765" actId="478"/>
          <ac:picMkLst>
            <pc:docMk/>
            <pc:sldMk cId="2559501698" sldId="261"/>
            <ac:picMk id="4" creationId="{4120D717-F523-4975-AAEF-BDF02B585CCE}"/>
          </ac:picMkLst>
        </pc:picChg>
        <pc:picChg chg="add del mod">
          <ac:chgData name="Michelle Runge" userId="7edb415c-8452-405d-8552-7b708b29ed8f" providerId="ADAL" clId="{901A1EB7-97B7-4E18-9903-EBAE6C39EBEE}" dt="2021-02-22T13:05:23.788" v="772" actId="478"/>
          <ac:picMkLst>
            <pc:docMk/>
            <pc:sldMk cId="2559501698" sldId="261"/>
            <ac:picMk id="7" creationId="{40C28A2C-8AA2-4B18-B002-D1922F420E75}"/>
          </ac:picMkLst>
        </pc:picChg>
        <pc:picChg chg="add del mod">
          <ac:chgData name="Michelle Runge" userId="7edb415c-8452-405d-8552-7b708b29ed8f" providerId="ADAL" clId="{901A1EB7-97B7-4E18-9903-EBAE6C39EBEE}" dt="2021-02-22T13:05:08.847" v="771" actId="478"/>
          <ac:picMkLst>
            <pc:docMk/>
            <pc:sldMk cId="2559501698" sldId="261"/>
            <ac:picMk id="10" creationId="{34AC10E1-1647-4D58-8372-7E91E18636E8}"/>
          </ac:picMkLst>
        </pc:picChg>
        <pc:picChg chg="add del mod">
          <ac:chgData name="Michelle Runge" userId="7edb415c-8452-405d-8552-7b708b29ed8f" providerId="ADAL" clId="{901A1EB7-97B7-4E18-9903-EBAE6C39EBEE}" dt="2021-02-22T13:07:17.830" v="780" actId="478"/>
          <ac:picMkLst>
            <pc:docMk/>
            <pc:sldMk cId="2559501698" sldId="261"/>
            <ac:picMk id="12" creationId="{1C77CC27-1278-4B14-AD13-0F8A448E8777}"/>
          </ac:picMkLst>
        </pc:picChg>
        <pc:picChg chg="add mod">
          <ac:chgData name="Michelle Runge" userId="7edb415c-8452-405d-8552-7b708b29ed8f" providerId="ADAL" clId="{901A1EB7-97B7-4E18-9903-EBAE6C39EBEE}" dt="2021-02-22T13:07:24.789" v="781" actId="1076"/>
          <ac:picMkLst>
            <pc:docMk/>
            <pc:sldMk cId="2559501698" sldId="261"/>
            <ac:picMk id="14" creationId="{0B702D23-FC68-421C-89DF-B9E4B53CF698}"/>
          </ac:picMkLst>
        </pc:picChg>
      </pc:sldChg>
      <pc:sldChg chg="addSp delSp modSp new mod modClrScheme chgLayout modNotesTx">
        <pc:chgData name="Michelle Runge" userId="7edb415c-8452-405d-8552-7b708b29ed8f" providerId="ADAL" clId="{901A1EB7-97B7-4E18-9903-EBAE6C39EBEE}" dt="2021-02-22T13:10:59.191" v="909" actId="255"/>
        <pc:sldMkLst>
          <pc:docMk/>
          <pc:sldMk cId="2277334091" sldId="262"/>
        </pc:sldMkLst>
        <pc:spChg chg="mod ord">
          <ac:chgData name="Michelle Runge" userId="7edb415c-8452-405d-8552-7b708b29ed8f" providerId="ADAL" clId="{901A1EB7-97B7-4E18-9903-EBAE6C39EBEE}" dt="2021-02-22T13:10:14.860" v="904" actId="26606"/>
          <ac:spMkLst>
            <pc:docMk/>
            <pc:sldMk cId="2277334091" sldId="262"/>
            <ac:spMk id="2" creationId="{7D946DCB-568E-491D-B8F7-FB46B1112AB3}"/>
          </ac:spMkLst>
        </pc:spChg>
        <pc:spChg chg="del">
          <ac:chgData name="Michelle Runge" userId="7edb415c-8452-405d-8552-7b708b29ed8f" providerId="ADAL" clId="{901A1EB7-97B7-4E18-9903-EBAE6C39EBEE}" dt="2021-02-22T13:10:11.483" v="901" actId="931"/>
          <ac:spMkLst>
            <pc:docMk/>
            <pc:sldMk cId="2277334091" sldId="262"/>
            <ac:spMk id="3" creationId="{F5CD69CC-5EDF-4970-876C-7806BAFAC005}"/>
          </ac:spMkLst>
        </pc:spChg>
        <pc:spChg chg="add mod">
          <ac:chgData name="Michelle Runge" userId="7edb415c-8452-405d-8552-7b708b29ed8f" providerId="ADAL" clId="{901A1EB7-97B7-4E18-9903-EBAE6C39EBEE}" dt="2021-02-22T13:10:14.860" v="904" actId="26606"/>
          <ac:spMkLst>
            <pc:docMk/>
            <pc:sldMk cId="2277334091" sldId="262"/>
            <ac:spMk id="6" creationId="{CA8265B5-49A3-4A96-986B-953E9619A3B9}"/>
          </ac:spMkLst>
        </pc:spChg>
        <pc:spChg chg="add mod">
          <ac:chgData name="Michelle Runge" userId="7edb415c-8452-405d-8552-7b708b29ed8f" providerId="ADAL" clId="{901A1EB7-97B7-4E18-9903-EBAE6C39EBEE}" dt="2021-02-22T13:10:59.191" v="909" actId="255"/>
          <ac:spMkLst>
            <pc:docMk/>
            <pc:sldMk cId="2277334091" sldId="262"/>
            <ac:spMk id="9" creationId="{EED13CC4-C747-454A-87EA-814D083521AC}"/>
          </ac:spMkLst>
        </pc:spChg>
        <pc:spChg chg="add del mod">
          <ac:chgData name="Michelle Runge" userId="7edb415c-8452-405d-8552-7b708b29ed8f" providerId="ADAL" clId="{901A1EB7-97B7-4E18-9903-EBAE6C39EBEE}" dt="2021-02-22T13:10:48.929" v="905" actId="931"/>
          <ac:spMkLst>
            <pc:docMk/>
            <pc:sldMk cId="2277334091" sldId="262"/>
            <ac:spMk id="11" creationId="{D8601F4B-13E6-447E-B48D-D77B7138D94F}"/>
          </ac:spMkLst>
        </pc:spChg>
        <pc:picChg chg="add mod">
          <ac:chgData name="Michelle Runge" userId="7edb415c-8452-405d-8552-7b708b29ed8f" providerId="ADAL" clId="{901A1EB7-97B7-4E18-9903-EBAE6C39EBEE}" dt="2021-02-22T13:10:14.860" v="904" actId="26606"/>
          <ac:picMkLst>
            <pc:docMk/>
            <pc:sldMk cId="2277334091" sldId="262"/>
            <ac:picMk id="5" creationId="{A0DC0951-AE0D-4287-8804-F8A7D619C985}"/>
          </ac:picMkLst>
        </pc:picChg>
        <pc:picChg chg="add mod">
          <ac:chgData name="Michelle Runge" userId="7edb415c-8452-405d-8552-7b708b29ed8f" providerId="ADAL" clId="{901A1EB7-97B7-4E18-9903-EBAE6C39EBEE}" dt="2021-02-22T13:10:51.114" v="907" actId="962"/>
          <ac:picMkLst>
            <pc:docMk/>
            <pc:sldMk cId="2277334091" sldId="262"/>
            <ac:picMk id="8" creationId="{8A8562EC-15E3-48B2-9A54-9982C140630A}"/>
          </ac:picMkLst>
        </pc:picChg>
      </pc:sldChg>
      <pc:sldChg chg="modSp new mod modNotesTx">
        <pc:chgData name="Michelle Runge" userId="7edb415c-8452-405d-8552-7b708b29ed8f" providerId="ADAL" clId="{901A1EB7-97B7-4E18-9903-EBAE6C39EBEE}" dt="2021-02-22T13:12:07.053" v="1113" actId="20577"/>
        <pc:sldMkLst>
          <pc:docMk/>
          <pc:sldMk cId="152422349" sldId="263"/>
        </pc:sldMkLst>
        <pc:spChg chg="mod">
          <ac:chgData name="Michelle Runge" userId="7edb415c-8452-405d-8552-7b708b29ed8f" providerId="ADAL" clId="{901A1EB7-97B7-4E18-9903-EBAE6C39EBEE}" dt="2021-02-22T13:11:29.081" v="920" actId="20577"/>
          <ac:spMkLst>
            <pc:docMk/>
            <pc:sldMk cId="152422349" sldId="263"/>
            <ac:spMk id="2" creationId="{CBBA2E50-7C23-4A76-9AEC-E474434B98CC}"/>
          </ac:spMkLst>
        </pc:spChg>
        <pc:spChg chg="mod">
          <ac:chgData name="Michelle Runge" userId="7edb415c-8452-405d-8552-7b708b29ed8f" providerId="ADAL" clId="{901A1EB7-97B7-4E18-9903-EBAE6C39EBEE}" dt="2021-02-22T13:11:52.440" v="1052" actId="20577"/>
          <ac:spMkLst>
            <pc:docMk/>
            <pc:sldMk cId="152422349" sldId="263"/>
            <ac:spMk id="3" creationId="{0A765BEC-E23D-4E02-AE65-AA3396579F39}"/>
          </ac:spMkLst>
        </pc:spChg>
      </pc:sldChg>
      <pc:sldChg chg="addSp delSp modSp new mod modClrScheme chgLayout">
        <pc:chgData name="Michelle Runge" userId="7edb415c-8452-405d-8552-7b708b29ed8f" providerId="ADAL" clId="{901A1EB7-97B7-4E18-9903-EBAE6C39EBEE}" dt="2021-02-22T13:12:21.425" v="1134" actId="20577"/>
        <pc:sldMkLst>
          <pc:docMk/>
          <pc:sldMk cId="1926009420" sldId="264"/>
        </pc:sldMkLst>
        <pc:spChg chg="del mod ord">
          <ac:chgData name="Michelle Runge" userId="7edb415c-8452-405d-8552-7b708b29ed8f" providerId="ADAL" clId="{901A1EB7-97B7-4E18-9903-EBAE6C39EBEE}" dt="2021-02-22T13:12:17.187" v="1115" actId="700"/>
          <ac:spMkLst>
            <pc:docMk/>
            <pc:sldMk cId="1926009420" sldId="264"/>
            <ac:spMk id="2" creationId="{FD6DFAF7-E99F-4521-8DED-4BA87FA9A47E}"/>
          </ac:spMkLst>
        </pc:spChg>
        <pc:spChg chg="del mod ord">
          <ac:chgData name="Michelle Runge" userId="7edb415c-8452-405d-8552-7b708b29ed8f" providerId="ADAL" clId="{901A1EB7-97B7-4E18-9903-EBAE6C39EBEE}" dt="2021-02-22T13:12:17.187" v="1115" actId="700"/>
          <ac:spMkLst>
            <pc:docMk/>
            <pc:sldMk cId="1926009420" sldId="264"/>
            <ac:spMk id="3" creationId="{02225DC5-E0E3-4678-A45E-A17F712E6693}"/>
          </ac:spMkLst>
        </pc:spChg>
        <pc:spChg chg="add mod ord">
          <ac:chgData name="Michelle Runge" userId="7edb415c-8452-405d-8552-7b708b29ed8f" providerId="ADAL" clId="{901A1EB7-97B7-4E18-9903-EBAE6C39EBEE}" dt="2021-02-22T13:12:19.273" v="1124" actId="20577"/>
          <ac:spMkLst>
            <pc:docMk/>
            <pc:sldMk cId="1926009420" sldId="264"/>
            <ac:spMk id="4" creationId="{F11740B7-30D7-46ED-8107-8C73D8DE8ED4}"/>
          </ac:spMkLst>
        </pc:spChg>
        <pc:spChg chg="add mod ord">
          <ac:chgData name="Michelle Runge" userId="7edb415c-8452-405d-8552-7b708b29ed8f" providerId="ADAL" clId="{901A1EB7-97B7-4E18-9903-EBAE6C39EBEE}" dt="2021-02-22T13:12:21.425" v="1134" actId="20577"/>
          <ac:spMkLst>
            <pc:docMk/>
            <pc:sldMk cId="1926009420" sldId="264"/>
            <ac:spMk id="5" creationId="{055946DD-D8CE-4155-B821-4932CDC19DDF}"/>
          </ac:spMkLst>
        </pc:spChg>
      </pc:sldChg>
    </pc:docChg>
  </pc:docChgLst>
  <pc:docChgLst>
    <pc:chgData name="Michelle Runge" userId="S::mrunge@innsofcourt.org::7edb415c-8452-405d-8552-7b708b29ed8f" providerId="AD" clId="Web-{E83A3AA7-390D-F0E0-852A-4A75905F67B6}"/>
    <pc:docChg chg="modSld">
      <pc:chgData name="Michelle Runge" userId="S::mrunge@innsofcourt.org::7edb415c-8452-405d-8552-7b708b29ed8f" providerId="AD" clId="Web-{E83A3AA7-390D-F0E0-852A-4A75905F67B6}" dt="2021-03-04T15:23:24.481" v="124" actId="1076"/>
      <pc:docMkLst>
        <pc:docMk/>
      </pc:docMkLst>
      <pc:sldChg chg="modNotes">
        <pc:chgData name="Michelle Runge" userId="S::mrunge@innsofcourt.org::7edb415c-8452-405d-8552-7b708b29ed8f" providerId="AD" clId="Web-{E83A3AA7-390D-F0E0-852A-4A75905F67B6}" dt="2021-03-04T14:00:33.547" v="83"/>
        <pc:sldMkLst>
          <pc:docMk/>
          <pc:sldMk cId="3994835000" sldId="256"/>
        </pc:sldMkLst>
      </pc:sldChg>
      <pc:sldChg chg="modSp">
        <pc:chgData name="Michelle Runge" userId="S::mrunge@innsofcourt.org::7edb415c-8452-405d-8552-7b708b29ed8f" providerId="AD" clId="Web-{E83A3AA7-390D-F0E0-852A-4A75905F67B6}" dt="2021-03-04T14:00:44.376" v="84" actId="1076"/>
        <pc:sldMkLst>
          <pc:docMk/>
          <pc:sldMk cId="3167673168" sldId="257"/>
        </pc:sldMkLst>
        <pc:spChg chg="mod">
          <ac:chgData name="Michelle Runge" userId="S::mrunge@innsofcourt.org::7edb415c-8452-405d-8552-7b708b29ed8f" providerId="AD" clId="Web-{E83A3AA7-390D-F0E0-852A-4A75905F67B6}" dt="2021-03-04T14:00:44.376" v="84" actId="1076"/>
          <ac:spMkLst>
            <pc:docMk/>
            <pc:sldMk cId="3167673168" sldId="257"/>
            <ac:spMk id="3" creationId="{3CE212B8-8FE7-4B1A-BB0F-B77D145BF617}"/>
          </ac:spMkLst>
        </pc:spChg>
      </pc:sldChg>
      <pc:sldChg chg="addSp modSp">
        <pc:chgData name="Michelle Runge" userId="S::mrunge@innsofcourt.org::7edb415c-8452-405d-8552-7b708b29ed8f" providerId="AD" clId="Web-{E83A3AA7-390D-F0E0-852A-4A75905F67B6}" dt="2021-03-04T15:22:45.137" v="118" actId="14100"/>
        <pc:sldMkLst>
          <pc:docMk/>
          <pc:sldMk cId="3764316911" sldId="260"/>
        </pc:sldMkLst>
        <pc:spChg chg="mod">
          <ac:chgData name="Michelle Runge" userId="S::mrunge@innsofcourt.org::7edb415c-8452-405d-8552-7b708b29ed8f" providerId="AD" clId="Web-{E83A3AA7-390D-F0E0-852A-4A75905F67B6}" dt="2021-03-04T15:22:45.137" v="118" actId="14100"/>
          <ac:spMkLst>
            <pc:docMk/>
            <pc:sldMk cId="3764316911" sldId="260"/>
            <ac:spMk id="2" creationId="{678A60CC-BF07-4A82-891B-2407BA3122D7}"/>
          </ac:spMkLst>
        </pc:spChg>
        <pc:spChg chg="add mod">
          <ac:chgData name="Michelle Runge" userId="S::mrunge@innsofcourt.org::7edb415c-8452-405d-8552-7b708b29ed8f" providerId="AD" clId="Web-{E83A3AA7-390D-F0E0-852A-4A75905F67B6}" dt="2021-03-04T15:22:39.121" v="117" actId="1076"/>
          <ac:spMkLst>
            <pc:docMk/>
            <pc:sldMk cId="3764316911" sldId="260"/>
            <ac:spMk id="7" creationId="{3F16730D-C35D-46FB-912A-39E7D51E6C72}"/>
          </ac:spMkLst>
        </pc:spChg>
        <pc:picChg chg="add mod">
          <ac:chgData name="Michelle Runge" userId="S::mrunge@innsofcourt.org::7edb415c-8452-405d-8552-7b708b29ed8f" providerId="AD" clId="Web-{E83A3AA7-390D-F0E0-852A-4A75905F67B6}" dt="2021-03-04T14:02:17.319" v="94" actId="1076"/>
          <ac:picMkLst>
            <pc:docMk/>
            <pc:sldMk cId="3764316911" sldId="260"/>
            <ac:picMk id="3" creationId="{711140C7-0C8B-49D4-8FCE-A3DFEBD6E5DE}"/>
          </ac:picMkLst>
        </pc:picChg>
        <pc:picChg chg="add mod">
          <ac:chgData name="Michelle Runge" userId="S::mrunge@innsofcourt.org::7edb415c-8452-405d-8552-7b708b29ed8f" providerId="AD" clId="Web-{E83A3AA7-390D-F0E0-852A-4A75905F67B6}" dt="2021-03-04T15:22:34.714" v="116" actId="1076"/>
          <ac:picMkLst>
            <pc:docMk/>
            <pc:sldMk cId="3764316911" sldId="260"/>
            <ac:picMk id="5" creationId="{B6FE5523-CB3A-4DB1-B7D3-C7735142B1FC}"/>
          </ac:picMkLst>
        </pc:picChg>
        <pc:picChg chg="mod">
          <ac:chgData name="Michelle Runge" userId="S::mrunge@innsofcourt.org::7edb415c-8452-405d-8552-7b708b29ed8f" providerId="AD" clId="Web-{E83A3AA7-390D-F0E0-852A-4A75905F67B6}" dt="2021-03-04T15:21:36.916" v="97" actId="1076"/>
          <ac:picMkLst>
            <pc:docMk/>
            <pc:sldMk cId="3764316911" sldId="260"/>
            <ac:picMk id="6" creationId="{B31C262B-280F-4E31-BDAB-673D3486F8E6}"/>
          </ac:picMkLst>
        </pc:picChg>
      </pc:sldChg>
      <pc:sldChg chg="modSp">
        <pc:chgData name="Michelle Runge" userId="S::mrunge@innsofcourt.org::7edb415c-8452-405d-8552-7b708b29ed8f" providerId="AD" clId="Web-{E83A3AA7-390D-F0E0-852A-4A75905F67B6}" dt="2021-03-04T15:23:24.481" v="124" actId="1076"/>
        <pc:sldMkLst>
          <pc:docMk/>
          <pc:sldMk cId="2277334091" sldId="262"/>
        </pc:sldMkLst>
        <pc:spChg chg="mod">
          <ac:chgData name="Michelle Runge" userId="S::mrunge@innsofcourt.org::7edb415c-8452-405d-8552-7b708b29ed8f" providerId="AD" clId="Web-{E83A3AA7-390D-F0E0-852A-4A75905F67B6}" dt="2021-03-04T15:23:12.903" v="122" actId="1076"/>
          <ac:spMkLst>
            <pc:docMk/>
            <pc:sldMk cId="2277334091" sldId="262"/>
            <ac:spMk id="6" creationId="{CA8265B5-49A3-4A96-986B-953E9619A3B9}"/>
          </ac:spMkLst>
        </pc:spChg>
        <pc:spChg chg="mod">
          <ac:chgData name="Michelle Runge" userId="S::mrunge@innsofcourt.org::7edb415c-8452-405d-8552-7b708b29ed8f" providerId="AD" clId="Web-{E83A3AA7-390D-F0E0-852A-4A75905F67B6}" dt="2021-03-04T15:23:24.481" v="124" actId="1076"/>
          <ac:spMkLst>
            <pc:docMk/>
            <pc:sldMk cId="2277334091" sldId="262"/>
            <ac:spMk id="9" creationId="{EED13CC4-C747-454A-87EA-814D083521AC}"/>
          </ac:spMkLst>
        </pc:spChg>
        <pc:picChg chg="mod">
          <ac:chgData name="Michelle Runge" userId="S::mrunge@innsofcourt.org::7edb415c-8452-405d-8552-7b708b29ed8f" providerId="AD" clId="Web-{E83A3AA7-390D-F0E0-852A-4A75905F67B6}" dt="2021-03-04T15:23:08.528" v="121" actId="14100"/>
          <ac:picMkLst>
            <pc:docMk/>
            <pc:sldMk cId="2277334091" sldId="262"/>
            <ac:picMk id="5" creationId="{A0DC0951-AE0D-4287-8804-F8A7D619C985}"/>
          </ac:picMkLst>
        </pc:picChg>
        <pc:picChg chg="mod">
          <ac:chgData name="Michelle Runge" userId="S::mrunge@innsofcourt.org::7edb415c-8452-405d-8552-7b708b29ed8f" providerId="AD" clId="Web-{E83A3AA7-390D-F0E0-852A-4A75905F67B6}" dt="2021-03-04T15:23:17.965" v="123" actId="14100"/>
          <ac:picMkLst>
            <pc:docMk/>
            <pc:sldMk cId="2277334091" sldId="262"/>
            <ac:picMk id="8" creationId="{8A8562EC-15E3-48B2-9A54-9982C14063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059E-4284-4356-A994-6A5E569D6ADF}" type="datetimeFigureOut">
              <a:rPr lang="en-US" smtClean="0"/>
              <a:t>5/27/21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62E4D-7F68-4B93-BB44-61D80F42E4E7}" type="slidenum">
              <a:rPr lang="en-US" smtClean="0"/>
              <a:t>‹#›</a:t>
            </a:fld>
            <a:endParaRPr lang="en-US"/>
          </a:p>
        </p:txBody>
      </p:sp>
    </p:spTree>
    <p:extLst>
      <p:ext uri="{BB962C8B-B14F-4D97-AF65-F5344CB8AC3E}">
        <p14:creationId xmlns:p14="http://schemas.microsoft.com/office/powerpoint/2010/main" val="211206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ep2E5JopOCA&amp;t=134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[If this is your first presentation during the program, introduce yourselves and explain the American Inns of Court. Presenters are encouraged to speak from their experience as appropriate during the presentation. This helps students connect with you as the presenter and with the material.</a:t>
            </a:r>
          </a:p>
          <a:p>
            <a:r>
              <a:rPr lang="en-US" i="1" dirty="0"/>
              <a:t>Reminder: This presentation is a template. Feel free to adapt it as needed.]</a:t>
            </a:r>
          </a:p>
        </p:txBody>
      </p:sp>
      <p:sp>
        <p:nvSpPr>
          <p:cNvPr id="4" name="Slide Number Placeholder 3"/>
          <p:cNvSpPr>
            <a:spLocks noGrp="1"/>
          </p:cNvSpPr>
          <p:nvPr>
            <p:ph type="sldNum" sz="quarter" idx="5"/>
          </p:nvPr>
        </p:nvSpPr>
        <p:spPr/>
        <p:txBody>
          <a:bodyPr/>
          <a:lstStyle/>
          <a:p>
            <a:fld id="{3A362E4D-7F68-4B93-BB44-61D80F42E4E7}" type="slidenum">
              <a:rPr lang="en-US" smtClean="0"/>
              <a:t>1</a:t>
            </a:fld>
            <a:endParaRPr lang="en-US"/>
          </a:p>
        </p:txBody>
      </p:sp>
    </p:spTree>
    <p:extLst>
      <p:ext uri="{BB962C8B-B14F-4D97-AF65-F5344CB8AC3E}">
        <p14:creationId xmlns:p14="http://schemas.microsoft.com/office/powerpoint/2010/main" val="100847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20000"/>
              </a:lnSpc>
              <a:spcBef>
                <a:spcPts val="1000"/>
              </a:spcBef>
              <a:buFont typeface="Arial"/>
              <a:buNone/>
            </a:pPr>
            <a:r>
              <a:rPr lang="en-US" b="1" dirty="0"/>
              <a:t>Cyberbullying</a:t>
            </a:r>
            <a:r>
              <a:rPr lang="en-US" i="1" dirty="0"/>
              <a:t> </a:t>
            </a:r>
            <a:r>
              <a:rPr lang="en-US" i="0" dirty="0"/>
              <a:t>is</a:t>
            </a:r>
            <a:r>
              <a:rPr lang="en-US" i="1" dirty="0"/>
              <a:t> </a:t>
            </a:r>
            <a:r>
              <a:rPr lang="en-US" dirty="0"/>
              <a:t>when a person uses a cell phone, computer or other electronic means to taunt, harass, torment, humiliate or threaten another person. Usually, the behavior must be repeated and cause harm to be characterized as cyberbullying. A cyberbully</a:t>
            </a:r>
            <a:r>
              <a:rPr lang="en-US" i="1" dirty="0"/>
              <a:t> </a:t>
            </a:r>
            <a:r>
              <a:rPr lang="en-US" dirty="0"/>
              <a:t>might post humiliating photos of a classmate online or launch an online campaign of horrible rumors about a peer. Cyberbullying can lead to anxiety and depression in young victims and, in some cases, lead to suicide.</a:t>
            </a:r>
          </a:p>
          <a:p>
            <a:pPr marL="0" indent="0" algn="l">
              <a:lnSpc>
                <a:spcPct val="120000"/>
              </a:lnSpc>
              <a:spcBef>
                <a:spcPts val="1000"/>
              </a:spcBef>
              <a:buFont typeface="Arial"/>
              <a:buNone/>
            </a:pPr>
            <a:endParaRPr lang="en-US" dirty="0"/>
          </a:p>
          <a:p>
            <a:pPr marL="0" indent="0" algn="l">
              <a:lnSpc>
                <a:spcPct val="120000"/>
              </a:lnSpc>
              <a:spcBef>
                <a:spcPts val="1000"/>
              </a:spcBef>
              <a:buFont typeface="Arial"/>
              <a:buNone/>
            </a:pPr>
            <a:r>
              <a:rPr lang="en-US" dirty="0"/>
              <a:t>Each state has different definitions and laws regarding bullying. </a:t>
            </a:r>
            <a:r>
              <a:rPr lang="en-US" i="1" dirty="0"/>
              <a:t>[Explain the laws in your state.]</a:t>
            </a:r>
          </a:p>
          <a:p>
            <a:pPr marL="0" indent="0" algn="l">
              <a:lnSpc>
                <a:spcPct val="120000"/>
              </a:lnSpc>
              <a:spcBef>
                <a:spcPts val="1000"/>
              </a:spcBef>
              <a:buFont typeface="Arial"/>
              <a:buNone/>
            </a:pPr>
            <a:endParaRPr lang="en-US" dirty="0"/>
          </a:p>
          <a:p>
            <a:pPr marL="0" indent="0" algn="l">
              <a:lnSpc>
                <a:spcPct val="120000"/>
              </a:lnSpc>
              <a:spcBef>
                <a:spcPts val="1000"/>
              </a:spcBef>
              <a:buFont typeface="Arial"/>
              <a:buNone/>
            </a:pPr>
            <a:r>
              <a:rPr lang="en-US" dirty="0"/>
              <a:t>Cyberbullying can happen to anyone, even (and perhaps especially) celebrities: https://www.youtube.com/watch?v=E7GgTCWfBgQ.</a:t>
            </a:r>
          </a:p>
          <a:p>
            <a:pPr marL="0" indent="0" algn="l">
              <a:lnSpc>
                <a:spcPct val="120000"/>
              </a:lnSpc>
              <a:spcBef>
                <a:spcPts val="1000"/>
              </a:spcBef>
              <a:buFont typeface="Arial"/>
              <a:buNone/>
            </a:pPr>
            <a:endParaRPr lang="en-US" dirty="0"/>
          </a:p>
          <a:p>
            <a:pPr marL="0" marR="0" lvl="0" indent="0" algn="l" defTabSz="914400" rtl="0" eaLnBrk="1" fontAlgn="auto" latinLnBrk="0" hangingPunct="1">
              <a:lnSpc>
                <a:spcPct val="120000"/>
              </a:lnSpc>
              <a:spcBef>
                <a:spcPts val="1000"/>
              </a:spcBef>
              <a:spcAft>
                <a:spcPts val="0"/>
              </a:spcAft>
              <a:buClrTx/>
              <a:buSzTx/>
              <a:buFont typeface="Arial"/>
              <a:buNone/>
              <a:tabLst/>
              <a:defRPr/>
            </a:pPr>
            <a:r>
              <a:rPr lang="en-US" dirty="0"/>
              <a:t>If you or someone you know is the victim of </a:t>
            </a:r>
            <a:r>
              <a:rPr lang="en-US" dirty="0" err="1"/>
              <a:t>cyberbulling</a:t>
            </a:r>
            <a:r>
              <a:rPr lang="en-US" dirty="0"/>
              <a:t>, you can call the national Stop Bullying Now Hotline 24/7 at </a:t>
            </a:r>
            <a:r>
              <a:rPr lang="en-US" sz="1200" b="1" i="0" u="none" strike="noStrike" kern="1200" cap="all" dirty="0">
                <a:solidFill>
                  <a:schemeClr val="tx1"/>
                </a:solidFill>
                <a:effectLst/>
                <a:latin typeface="+mn-lt"/>
                <a:ea typeface="+mn-ea"/>
                <a:cs typeface="+mn-cs"/>
              </a:rPr>
              <a:t>1-800-273-8255. </a:t>
            </a:r>
          </a:p>
        </p:txBody>
      </p:sp>
      <p:sp>
        <p:nvSpPr>
          <p:cNvPr id="4" name="Slide Number Placeholder 3"/>
          <p:cNvSpPr>
            <a:spLocks noGrp="1"/>
          </p:cNvSpPr>
          <p:nvPr>
            <p:ph type="sldNum" sz="quarter" idx="5"/>
          </p:nvPr>
        </p:nvSpPr>
        <p:spPr/>
        <p:txBody>
          <a:bodyPr/>
          <a:lstStyle/>
          <a:p>
            <a:fld id="{3A362E4D-7F68-4B93-BB44-61D80F42E4E7}" type="slidenum">
              <a:rPr lang="en-US" smtClean="0"/>
              <a:t>3</a:t>
            </a:fld>
            <a:endParaRPr lang="en-US"/>
          </a:p>
        </p:txBody>
      </p:sp>
    </p:spTree>
    <p:extLst>
      <p:ext uri="{BB962C8B-B14F-4D97-AF65-F5344CB8AC3E}">
        <p14:creationId xmlns:p14="http://schemas.microsoft.com/office/powerpoint/2010/main" val="247901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lnSpc>
                <a:spcPct val="120000"/>
              </a:lnSpc>
              <a:spcBef>
                <a:spcPts val="1000"/>
              </a:spcBef>
              <a:buFont typeface="Arial"/>
              <a:buChar char="•"/>
            </a:pPr>
            <a:r>
              <a:rPr lang="en-US" b="1" dirty="0"/>
              <a:t>Sexting </a:t>
            </a:r>
            <a:r>
              <a:rPr lang="en-US" b="0" dirty="0"/>
              <a:t>is s</a:t>
            </a:r>
            <a:r>
              <a:rPr lang="en-US" dirty="0"/>
              <a:t>ending sexually explicit digital images, videos, text messages or emails, usually by cell phone.</a:t>
            </a:r>
          </a:p>
          <a:p>
            <a:pPr marL="342900" indent="-342900" algn="l">
              <a:lnSpc>
                <a:spcPct val="120000"/>
              </a:lnSpc>
              <a:spcBef>
                <a:spcPts val="1000"/>
              </a:spcBef>
              <a:buFont typeface="Arial"/>
              <a:buChar char="•"/>
            </a:pPr>
            <a:r>
              <a:rPr lang="en-US" dirty="0"/>
              <a:t>You can get into trouble if you download sexual pictures of children or young teens. Possession of or control over “child pornography” is a crime punishable by time in prison. Child pornography is not just limited to little kids; it can also include teenagers.  </a:t>
            </a:r>
          </a:p>
          <a:p>
            <a:pPr marL="342900" indent="-342900" algn="l">
              <a:lnSpc>
                <a:spcPct val="120000"/>
              </a:lnSpc>
              <a:spcBef>
                <a:spcPts val="1000"/>
              </a:spcBef>
              <a:buFont typeface="Arial"/>
              <a:buChar char="•"/>
            </a:pPr>
            <a:r>
              <a:rPr lang="en-US" dirty="0"/>
              <a:t>For example, if you are 18-year-old guy and have sexual photos of a younger teenage female, you may be in possession of child pornography under the law. If you are convicted of possessing (or attempting to possess) such material, or sharing that material with others, you would have to register as a sex offender for life. </a:t>
            </a:r>
          </a:p>
          <a:p>
            <a:pPr marL="342900" indent="-342900" algn="l">
              <a:lnSpc>
                <a:spcPct val="120000"/>
              </a:lnSpc>
              <a:spcBef>
                <a:spcPts val="1000"/>
              </a:spcBef>
              <a:buFont typeface="Arial"/>
              <a:buChar char="•"/>
            </a:pPr>
            <a:r>
              <a:rPr lang="en-US" dirty="0"/>
              <a:t>Delete any email with an attached photo of child pornography immediately.</a:t>
            </a:r>
          </a:p>
          <a:p>
            <a:pPr marL="342900" indent="-342900" algn="l">
              <a:lnSpc>
                <a:spcPct val="120000"/>
              </a:lnSpc>
              <a:spcBef>
                <a:spcPts val="1000"/>
              </a:spcBef>
              <a:buFont typeface="Arial"/>
              <a:buChar char="•"/>
            </a:pPr>
            <a:endParaRPr lang="en-US" dirty="0"/>
          </a:p>
          <a:p>
            <a:pPr marL="0" marR="0" lvl="0" indent="0" algn="l" defTabSz="914400" rtl="0" eaLnBrk="1" fontAlgn="auto" latinLnBrk="0" hangingPunct="1">
              <a:lnSpc>
                <a:spcPct val="120000"/>
              </a:lnSpc>
              <a:spcBef>
                <a:spcPts val="1000"/>
              </a:spcBef>
              <a:spcAft>
                <a:spcPts val="0"/>
              </a:spcAft>
              <a:buClrTx/>
              <a:buSzTx/>
              <a:buFont typeface="Arial"/>
              <a:buNone/>
              <a:tabLst/>
              <a:defRPr/>
            </a:pPr>
            <a:r>
              <a:rPr lang="en-US" i="1" dirty="0"/>
              <a:t>[Resource: Internet safety video – San Diego County Sherriff's Department: </a:t>
            </a:r>
            <a:r>
              <a:rPr lang="en-US" i="1" u="sng" dirty="0">
                <a:hlinkClick r:id="rId3"/>
              </a:rPr>
              <a:t>https://www.youtube.com/watch?v=ep2E5JopOCA&amp;t=134s</a:t>
            </a:r>
            <a:r>
              <a:rPr lang="en-US" i="1" u="sng" dirty="0"/>
              <a:t>]</a:t>
            </a:r>
            <a:endParaRPr lang="en-US" sz="1600" i="1" cap="none" dirty="0"/>
          </a:p>
          <a:p>
            <a:pPr marL="0" indent="0" algn="l">
              <a:lnSpc>
                <a:spcPct val="120000"/>
              </a:lnSpc>
              <a:spcBef>
                <a:spcPts val="1000"/>
              </a:spcBef>
              <a:buFont typeface="Arial"/>
              <a:buNone/>
            </a:pPr>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4</a:t>
            </a:fld>
            <a:endParaRPr lang="en-US"/>
          </a:p>
        </p:txBody>
      </p:sp>
    </p:spTree>
    <p:extLst>
      <p:ext uri="{BB962C8B-B14F-4D97-AF65-F5344CB8AC3E}">
        <p14:creationId xmlns:p14="http://schemas.microsoft.com/office/powerpoint/2010/main" val="61945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lnSpc>
                <a:spcPct val="120000"/>
              </a:lnSpc>
              <a:spcBef>
                <a:spcPts val="1000"/>
              </a:spcBef>
              <a:buFont typeface="Arial"/>
              <a:buChar char="•"/>
            </a:pPr>
            <a:r>
              <a:rPr lang="en-US" dirty="0"/>
              <a:t>Most social networks automatically set your account so “everyone” can see the information you post on the social network website, like who you are and what you do. You can decide how public you want to be with your privacy settings and with the content you decide to post. Periodically visit your account settings to customize your privacy settings to suit your tastes. Keep your circle of friends recognizable </a:t>
            </a:r>
            <a:r>
              <a:rPr lang="en-US" b="1" dirty="0"/>
              <a:t>– if you let an unknown person join your network, that person’s friends can have access to your information, too.</a:t>
            </a:r>
            <a:endParaRPr lang="en-US" dirty="0"/>
          </a:p>
          <a:p>
            <a:pPr marL="285750" indent="-285750" algn="l">
              <a:lnSpc>
                <a:spcPct val="120000"/>
              </a:lnSpc>
              <a:spcBef>
                <a:spcPts val="1000"/>
              </a:spcBef>
              <a:buFont typeface="Arial"/>
              <a:buChar char="•"/>
            </a:pPr>
            <a:r>
              <a:rPr lang="en-US" dirty="0"/>
              <a:t>Before sharing something online, take a minute and think about what you are posting and disclosing. Be careful about revealing where you are and never post that you will be away from home. Protect your personal information </a:t>
            </a:r>
            <a:r>
              <a:rPr lang="en-US" b="1" dirty="0"/>
              <a:t>by not posting your email address (use the social network’s messaging tool instead), full date of birth (omit the year), home address, or phone number.</a:t>
            </a:r>
          </a:p>
          <a:p>
            <a:pPr marL="285750" indent="-285750" algn="l">
              <a:lnSpc>
                <a:spcPct val="120000"/>
              </a:lnSpc>
              <a:spcBef>
                <a:spcPts val="1000"/>
              </a:spcBef>
              <a:buFont typeface="Arial"/>
              <a:buChar char="•"/>
            </a:pPr>
            <a:endParaRPr lang="en-US" b="1" dirty="0"/>
          </a:p>
          <a:p>
            <a:pPr marL="0" indent="0" algn="l">
              <a:lnSpc>
                <a:spcPct val="120000"/>
              </a:lnSpc>
              <a:spcBef>
                <a:spcPts val="1000"/>
              </a:spcBef>
              <a:buFont typeface="Arial"/>
              <a:buNone/>
            </a:pPr>
            <a:r>
              <a:rPr lang="en-US" b="0" i="1" dirty="0"/>
              <a:t>[Resource: Teen Voices – Oversharing and Your Digital Footprint: https://</a:t>
            </a:r>
            <a:r>
              <a:rPr lang="en-US" b="0" i="1" dirty="0" err="1"/>
              <a:t>www.youtube.com</a:t>
            </a:r>
            <a:r>
              <a:rPr lang="en-US" b="0" i="1" dirty="0"/>
              <a:t>/</a:t>
            </a:r>
            <a:r>
              <a:rPr lang="en-US" b="0" i="1" dirty="0" err="1"/>
              <a:t>watch?v</a:t>
            </a:r>
            <a:r>
              <a:rPr lang="en-US" b="0" i="1" dirty="0"/>
              <a:t>=ottnH427Fr8]</a:t>
            </a:r>
          </a:p>
          <a:p>
            <a:pPr marL="0" indent="0" algn="l">
              <a:lnSpc>
                <a:spcPct val="120000"/>
              </a:lnSpc>
              <a:spcBef>
                <a:spcPts val="1000"/>
              </a:spcBef>
              <a:buFont typeface="Arial"/>
              <a:buNone/>
            </a:pPr>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5</a:t>
            </a:fld>
            <a:endParaRPr lang="en-US"/>
          </a:p>
        </p:txBody>
      </p:sp>
    </p:spTree>
    <p:extLst>
      <p:ext uri="{BB962C8B-B14F-4D97-AF65-F5344CB8AC3E}">
        <p14:creationId xmlns:p14="http://schemas.microsoft.com/office/powerpoint/2010/main" val="105771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1000"/>
              </a:spcBef>
              <a:buFont typeface="Arial"/>
              <a:buNone/>
            </a:pPr>
            <a:r>
              <a:rPr lang="en-US" dirty="0"/>
              <a:t>What can you do to prevent being scammed?</a:t>
            </a:r>
          </a:p>
          <a:p>
            <a:pPr marL="285750" indent="-285750">
              <a:lnSpc>
                <a:spcPct val="120000"/>
              </a:lnSpc>
              <a:spcBef>
                <a:spcPts val="1000"/>
              </a:spcBef>
              <a:buFont typeface="Arial"/>
              <a:buChar char="•"/>
            </a:pPr>
            <a:r>
              <a:rPr lang="en-US" dirty="0"/>
              <a:t>Hover over links to ensure they are what they say they are</a:t>
            </a:r>
          </a:p>
          <a:p>
            <a:pPr marL="285750" indent="-285750">
              <a:lnSpc>
                <a:spcPct val="120000"/>
              </a:lnSpc>
              <a:spcBef>
                <a:spcPts val="1000"/>
              </a:spcBef>
              <a:buFont typeface="Arial"/>
              <a:buChar char="•"/>
            </a:pPr>
            <a:r>
              <a:rPr lang="en-US" dirty="0"/>
              <a:t>Update software regularly</a:t>
            </a:r>
          </a:p>
          <a:p>
            <a:pPr marL="285750" indent="-285750">
              <a:lnSpc>
                <a:spcPct val="120000"/>
              </a:lnSpc>
              <a:spcBef>
                <a:spcPts val="1000"/>
              </a:spcBef>
              <a:buFont typeface="Arial"/>
              <a:buChar char="•"/>
            </a:pPr>
            <a:r>
              <a:rPr lang="en-US" dirty="0"/>
              <a:t>Use multifactor authentication</a:t>
            </a:r>
          </a:p>
          <a:p>
            <a:pPr marL="285750" indent="-285750">
              <a:lnSpc>
                <a:spcPct val="120000"/>
              </a:lnSpc>
              <a:spcBef>
                <a:spcPts val="1000"/>
              </a:spcBef>
              <a:buFont typeface="Arial"/>
              <a:buChar char="•"/>
            </a:pPr>
            <a:r>
              <a:rPr lang="en-US" dirty="0"/>
              <a:t>Back-up data</a:t>
            </a:r>
          </a:p>
          <a:p>
            <a:pPr marL="285750" indent="-285750">
              <a:lnSpc>
                <a:spcPct val="120000"/>
              </a:lnSpc>
              <a:spcBef>
                <a:spcPts val="1000"/>
              </a:spcBef>
              <a:buFont typeface="Arial"/>
              <a:buChar char="•"/>
            </a:pPr>
            <a:r>
              <a:rPr lang="en-US" dirty="0"/>
              <a:t>Change passwords regularly and use strong passwords—don’t repeat passwords across sites!</a:t>
            </a:r>
          </a:p>
        </p:txBody>
      </p:sp>
      <p:sp>
        <p:nvSpPr>
          <p:cNvPr id="4" name="Slide Number Placeholder 3"/>
          <p:cNvSpPr>
            <a:spLocks noGrp="1"/>
          </p:cNvSpPr>
          <p:nvPr>
            <p:ph type="sldNum" sz="quarter" idx="5"/>
          </p:nvPr>
        </p:nvSpPr>
        <p:spPr/>
        <p:txBody>
          <a:bodyPr/>
          <a:lstStyle/>
          <a:p>
            <a:fld id="{3A362E4D-7F68-4B93-BB44-61D80F42E4E7}" type="slidenum">
              <a:rPr lang="en-US" smtClean="0"/>
              <a:t>6</a:t>
            </a:fld>
            <a:endParaRPr lang="en-US"/>
          </a:p>
        </p:txBody>
      </p:sp>
    </p:spTree>
    <p:extLst>
      <p:ext uri="{BB962C8B-B14F-4D97-AF65-F5344CB8AC3E}">
        <p14:creationId xmlns:p14="http://schemas.microsoft.com/office/powerpoint/2010/main" val="261954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If you shop online, look for indications that the website is secure before you enter a credit card or other personal data. A data use notice should be included on any site that collects personal data. The notice should define the reasons and uses for the data collected, including any data collected through cookies or hidden programs. In the case that information is used for promotional or business purposes, or any other reason that is not a service to the consumer, the user must agree to this, usually via opt-in selections.</a:t>
            </a:r>
          </a:p>
        </p:txBody>
      </p:sp>
      <p:sp>
        <p:nvSpPr>
          <p:cNvPr id="4" name="Slide Number Placeholder 3"/>
          <p:cNvSpPr>
            <a:spLocks noGrp="1"/>
          </p:cNvSpPr>
          <p:nvPr>
            <p:ph type="sldNum" sz="quarter" idx="5"/>
          </p:nvPr>
        </p:nvSpPr>
        <p:spPr/>
        <p:txBody>
          <a:bodyPr/>
          <a:lstStyle/>
          <a:p>
            <a:fld id="{3A362E4D-7F68-4B93-BB44-61D80F42E4E7}" type="slidenum">
              <a:rPr lang="en-US" smtClean="0"/>
              <a:t>7</a:t>
            </a:fld>
            <a:endParaRPr lang="en-US"/>
          </a:p>
        </p:txBody>
      </p:sp>
    </p:spTree>
    <p:extLst>
      <p:ext uri="{BB962C8B-B14F-4D97-AF65-F5344CB8AC3E}">
        <p14:creationId xmlns:p14="http://schemas.microsoft.com/office/powerpoint/2010/main" val="10298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[Have students discuss in small groups as time allows.]</a:t>
            </a:r>
          </a:p>
        </p:txBody>
      </p:sp>
      <p:sp>
        <p:nvSpPr>
          <p:cNvPr id="4" name="Slide Number Placeholder 3"/>
          <p:cNvSpPr>
            <a:spLocks noGrp="1"/>
          </p:cNvSpPr>
          <p:nvPr>
            <p:ph type="sldNum" sz="quarter" idx="5"/>
          </p:nvPr>
        </p:nvSpPr>
        <p:spPr/>
        <p:txBody>
          <a:bodyPr/>
          <a:lstStyle/>
          <a:p>
            <a:fld id="{3A362E4D-7F68-4B93-BB44-61D80F42E4E7}" type="slidenum">
              <a:rPr lang="en-US" smtClean="0"/>
              <a:t>8</a:t>
            </a:fld>
            <a:endParaRPr lang="en-US"/>
          </a:p>
        </p:txBody>
      </p:sp>
    </p:spTree>
    <p:extLst>
      <p:ext uri="{BB962C8B-B14F-4D97-AF65-F5344CB8AC3E}">
        <p14:creationId xmlns:p14="http://schemas.microsoft.com/office/powerpoint/2010/main" val="999839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C Title Slide 1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0"/>
            <a:ext cx="8229600" cy="1143000"/>
          </a:xfrm>
        </p:spPr>
        <p:txBody>
          <a:bodyPr/>
          <a:lstStyle>
            <a:lvl1pPr>
              <a:defRPr b="1">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53778886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C Title Slide 1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3200"/>
            <a:ext cx="7924800" cy="1401762"/>
          </a:xfrm>
        </p:spPr>
        <p:txBody>
          <a:bodyPr/>
          <a:lstStyle>
            <a:lvl1pPr>
              <a:defRPr b="1">
                <a:solidFill>
                  <a:srgbClr val="002395"/>
                </a:solidFill>
                <a:latin typeface="Trebuchet MS" panose="020B0603020202020204" pitchFamily="34" charset="0"/>
              </a:defRPr>
            </a:lvl1pPr>
          </a:lstStyle>
          <a:p>
            <a:r>
              <a:rPr lang="en-US" dirty="0"/>
              <a:t>Click to edit </a:t>
            </a:r>
            <a:br>
              <a:rPr lang="en-US" dirty="0"/>
            </a:br>
            <a:r>
              <a:rPr lang="en-US" dirty="0"/>
              <a:t>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48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IC Title Slide 2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267200"/>
            <a:ext cx="6400800" cy="1752600"/>
          </a:xfrm>
        </p:spPr>
        <p:txBody>
          <a:bodyPr/>
          <a:lstStyle>
            <a:lvl1pPr marL="0" indent="0" algn="ctr">
              <a:buNone/>
              <a:defRPr>
                <a:solidFill>
                  <a:schemeClr val="bg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4698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C Title Slide 2b">
    <p:spTree>
      <p:nvGrpSpPr>
        <p:cNvPr id="1" name=""/>
        <p:cNvGrpSpPr/>
        <p:nvPr/>
      </p:nvGrpSpPr>
      <p:grpSpPr>
        <a:xfrm>
          <a:off x="0" y="0"/>
          <a:ext cx="0" cy="0"/>
          <a:chOff x="0" y="0"/>
          <a:chExt cx="0" cy="0"/>
        </a:xfrm>
      </p:grpSpPr>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133600"/>
            <a:ext cx="7772400" cy="1470025"/>
          </a:xfrm>
        </p:spPr>
        <p:txBody>
          <a:bodyPr>
            <a:normAutofit/>
          </a:bodyPr>
          <a:lstStyle>
            <a:lvl1pPr>
              <a:defRPr sz="4000" b="1">
                <a:solidFill>
                  <a:srgbClr val="002395"/>
                </a:solidFill>
              </a:defRPr>
            </a:lvl1pPr>
          </a:lstStyle>
          <a:p>
            <a:r>
              <a:rPr lang="en-US" dirty="0"/>
              <a:t>Click to edit Master title style</a:t>
            </a:r>
          </a:p>
        </p:txBody>
      </p:sp>
      <p:sp>
        <p:nvSpPr>
          <p:cNvPr id="9" name="Subtitle 2"/>
          <p:cNvSpPr>
            <a:spLocks noGrp="1"/>
          </p:cNvSpPr>
          <p:nvPr>
            <p:ph type="subTitle" idx="1"/>
          </p:nvPr>
        </p:nvSpPr>
        <p:spPr>
          <a:xfrm>
            <a:off x="1371600" y="3810000"/>
            <a:ext cx="6400800" cy="1752600"/>
          </a:xfrm>
        </p:spPr>
        <p:txBody>
          <a:bodyPr/>
          <a:lstStyle>
            <a:lvl1pPr marL="0" indent="0" algn="ctr">
              <a:buNone/>
              <a:defRPr>
                <a:solidFill>
                  <a:srgbClr val="002395"/>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6316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752600"/>
            <a:ext cx="8229600" cy="3962400"/>
          </a:xfrm>
        </p:spPr>
        <p:txBody>
          <a:bodyPr/>
          <a:lstStyle>
            <a:lvl1pPr>
              <a:defRPr>
                <a:solidFill>
                  <a:srgbClr val="002395"/>
                </a:solidFill>
                <a:latin typeface="Trebuchet MS" panose="020B0603020202020204" pitchFamily="34" charset="0"/>
              </a:defRPr>
            </a:lvl1pPr>
            <a:lvl2pPr>
              <a:defRPr>
                <a:solidFill>
                  <a:srgbClr val="002395"/>
                </a:solidFill>
                <a:latin typeface="Trebuchet MS" panose="020B0603020202020204" pitchFamily="34" charset="0"/>
              </a:defRPr>
            </a:lvl2pPr>
            <a:lvl3pPr>
              <a:defRPr>
                <a:solidFill>
                  <a:srgbClr val="002395"/>
                </a:solidFill>
                <a:latin typeface="Trebuchet MS" panose="020B0603020202020204" pitchFamily="34" charset="0"/>
              </a:defRPr>
            </a:lvl3pPr>
            <a:lvl4pPr>
              <a:defRPr>
                <a:solidFill>
                  <a:srgbClr val="002395"/>
                </a:solidFill>
                <a:latin typeface="Trebuchet MS" panose="020B0603020202020204" pitchFamily="34" charset="0"/>
              </a:defRPr>
            </a:lvl4pPr>
            <a:lvl5pPr>
              <a:defRPr>
                <a:solidFill>
                  <a:srgbClr val="002395"/>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19057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077200" y="6325825"/>
            <a:ext cx="609600" cy="261742"/>
          </a:xfrm>
          <a:prstGeom prst="rect">
            <a:avLst/>
          </a:prstGeom>
        </p:spPr>
        <p:txBody>
          <a:bodyPr/>
          <a:lstStyle>
            <a:lvl1pPr algn="r">
              <a:defRPr sz="1050">
                <a:solidFill>
                  <a:srgbClr val="002395"/>
                </a:solidFill>
                <a:latin typeface="Trebuchet MS" panose="020B0603020202020204" pitchFamily="34" charset="0"/>
              </a:defRPr>
            </a:lvl1pPr>
          </a:lstStyle>
          <a:p>
            <a:fld id="{AB148B37-049D-428F-AE40-3D47B31A334C}" type="slidenum">
              <a:rPr lang="en-US" smtClean="0"/>
              <a:pPr/>
              <a:t>‹#›</a:t>
            </a:fld>
            <a:endParaRPr lang="en-US" dirty="0"/>
          </a:p>
        </p:txBody>
      </p:sp>
      <p:sp>
        <p:nvSpPr>
          <p:cNvPr id="15"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25627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C Title Only">
    <p:spTree>
      <p:nvGrpSpPr>
        <p:cNvPr id="1" name=""/>
        <p:cNvGrpSpPr/>
        <p:nvPr/>
      </p:nvGrpSpPr>
      <p:grpSpPr>
        <a:xfrm>
          <a:off x="0" y="0"/>
          <a:ext cx="0" cy="0"/>
          <a:chOff x="0" y="0"/>
          <a:chExt cx="0" cy="0"/>
        </a:xfrm>
      </p:grpSpPr>
      <p:sp>
        <p:nvSpPr>
          <p:cNvPr id="6" name="Rectangle 5"/>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2615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t"/>
          <a:lstStyle>
            <a:lvl1pPr algn="l">
              <a:defRPr sz="2000" b="1">
                <a:solidFill>
                  <a:srgbClr val="002395"/>
                </a:solidFill>
              </a:defRPr>
            </a:lvl1pPr>
          </a:lstStyle>
          <a:p>
            <a:r>
              <a:rPr lang="en-US" dirty="0"/>
              <a:t>Click to edit Master title style</a:t>
            </a:r>
          </a:p>
        </p:txBody>
      </p:sp>
      <p:sp>
        <p:nvSpPr>
          <p:cNvPr id="3" name="Picture Placeholder 2"/>
          <p:cNvSpPr>
            <a:spLocks noGrp="1"/>
          </p:cNvSpPr>
          <p:nvPr>
            <p:ph type="pic" idx="1"/>
          </p:nvPr>
        </p:nvSpPr>
        <p:spPr>
          <a:xfrm>
            <a:off x="1792288" y="1524000"/>
            <a:ext cx="5486400" cy="3733800"/>
          </a:xfrm>
        </p:spPr>
        <p:txBody>
          <a:bodyPr/>
          <a:lstStyle>
            <a:lvl1pPr marL="0" indent="0" algn="ctr">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943600"/>
            <a:ext cx="5486400" cy="457200"/>
          </a:xfrm>
        </p:spPr>
        <p:txBody>
          <a:bodyPr/>
          <a:lstStyle>
            <a:lvl1pPr marL="0" indent="0">
              <a:buNone/>
              <a:defRPr sz="1400">
                <a:solidFill>
                  <a:srgbClr val="002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12108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207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2457706"/>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49" r:id="rId3"/>
    <p:sldLayoutId id="2147483659" r:id="rId4"/>
    <p:sldLayoutId id="2147483650" r:id="rId5"/>
    <p:sldLayoutId id="2147483652" r:id="rId6"/>
    <p:sldLayoutId id="2147483654" r:id="rId7"/>
    <p:sldLayoutId id="2147483657" r:id="rId8"/>
  </p:sldLayoutIdLst>
  <p:txStyles>
    <p:titleStyle>
      <a:lvl1pPr algn="ctr" defTabSz="914400" rtl="0" eaLnBrk="1" latinLnBrk="0" hangingPunct="1">
        <a:spcBef>
          <a:spcPct val="0"/>
        </a:spcBef>
        <a:buNone/>
        <a:defRPr sz="4400" kern="1200">
          <a:solidFill>
            <a:schemeClr val="bg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geobrava.wordpress.com/2015/01/17/unprecedented-impact-of-mobile-internet-reaches-3-3-trillion/" TargetMode="External"/><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historytech.wordpress.com/2013/03/15/tip-of-the-week-text-messages-from-the-pas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creativecommons.org/licenses/by-sa/3.0/"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blogs.lse.ac.uk/lsesadl/2013/12/31/social-media-or-megaphone/"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security.stackexchange.com/questions/228892/microsoft-account-security-alert-is-this-legi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0.png"/><Relationship Id="rId7" Type="http://schemas.openxmlformats.org/officeDocument/2006/relationships/hyperlink" Target="https://creativecommons.org/licenses/by-sa/3.0/"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technofaq.org/posts/2016/01/break-the-rules-feed-your-greed-and-become-the-ultimate-online-shopping-champion/" TargetMode="External"/><Relationship Id="rId5" Type="http://schemas.openxmlformats.org/officeDocument/2006/relationships/image" Target="../media/image11.jpg"/><Relationship Id="rId4" Type="http://schemas.openxmlformats.org/officeDocument/2006/relationships/hyperlink" Target="https://commons.wikimedia.org/wiki/File:HTTPS_icon.p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974-677C-41C7-91E8-D84EC854ED64}"/>
              </a:ext>
            </a:extLst>
          </p:cNvPr>
          <p:cNvSpPr>
            <a:spLocks noGrp="1"/>
          </p:cNvSpPr>
          <p:nvPr>
            <p:ph type="ctrTitle"/>
          </p:nvPr>
        </p:nvSpPr>
        <p:spPr/>
        <p:txBody>
          <a:bodyPr>
            <a:normAutofit/>
          </a:bodyPr>
          <a:lstStyle/>
          <a:p>
            <a:r>
              <a:rPr lang="en-US" sz="4400" dirty="0"/>
              <a:t>Internet Safety</a:t>
            </a:r>
          </a:p>
        </p:txBody>
      </p:sp>
      <p:sp>
        <p:nvSpPr>
          <p:cNvPr id="4" name="Subtitle 3">
            <a:extLst>
              <a:ext uri="{FF2B5EF4-FFF2-40B4-BE49-F238E27FC236}">
                <a16:creationId xmlns:a16="http://schemas.microsoft.com/office/drawing/2014/main" id="{A93D6B3F-206B-45CB-A247-C95D85B52A26}"/>
              </a:ext>
            </a:extLst>
          </p:cNvPr>
          <p:cNvSpPr>
            <a:spLocks noGrp="1"/>
          </p:cNvSpPr>
          <p:nvPr>
            <p:ph type="subTitle" idx="1"/>
          </p:nvPr>
        </p:nvSpPr>
        <p:spPr/>
        <p:txBody>
          <a:bodyPr/>
          <a:lstStyle/>
          <a:p>
            <a:r>
              <a:rPr lang="en-US" sz="2800" dirty="0"/>
              <a:t>[Inn Name], [Presenters]</a:t>
            </a:r>
          </a:p>
          <a:p>
            <a:endParaRPr lang="en-US" dirty="0"/>
          </a:p>
          <a:p>
            <a:fld id="{F924A9D7-9BA9-4AC8-89C5-627E4F0FC2CD}" type="datetime4">
              <a:rPr lang="en-US" sz="2400" smtClean="0"/>
              <a:t>May 27, 2021</a:t>
            </a:fld>
            <a:endParaRPr lang="en-US" sz="2400" dirty="0"/>
          </a:p>
        </p:txBody>
      </p:sp>
    </p:spTree>
    <p:extLst>
      <p:ext uri="{BB962C8B-B14F-4D97-AF65-F5344CB8AC3E}">
        <p14:creationId xmlns:p14="http://schemas.microsoft.com/office/powerpoint/2010/main" val="399483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7A8E1-5D18-4D75-9F22-DF0A7D6C06E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3CE212B8-8FE7-4B1A-BB0F-B77D145BF617}"/>
              </a:ext>
            </a:extLst>
          </p:cNvPr>
          <p:cNvSpPr>
            <a:spLocks noGrp="1"/>
          </p:cNvSpPr>
          <p:nvPr>
            <p:ph idx="1"/>
          </p:nvPr>
        </p:nvSpPr>
        <p:spPr>
          <a:xfrm>
            <a:off x="457200" y="1682783"/>
            <a:ext cx="8229600" cy="4926240"/>
          </a:xfrm>
        </p:spPr>
        <p:txBody>
          <a:bodyPr>
            <a:normAutofit fontScale="92500" lnSpcReduction="20000"/>
          </a:bodyPr>
          <a:lstStyle/>
          <a:p>
            <a:r>
              <a:rPr lang="en-US" sz="4000" dirty="0"/>
              <a:t>Cyberbullying</a:t>
            </a:r>
            <a:br>
              <a:rPr lang="en-US" sz="4000" dirty="0"/>
            </a:br>
            <a:endParaRPr lang="en-US" sz="4000" dirty="0"/>
          </a:p>
          <a:p>
            <a:r>
              <a:rPr lang="en-US" sz="4000" dirty="0"/>
              <a:t>Sexting</a:t>
            </a:r>
            <a:br>
              <a:rPr lang="en-US" sz="4000" dirty="0"/>
            </a:br>
            <a:endParaRPr lang="en-US" sz="4000" dirty="0"/>
          </a:p>
          <a:p>
            <a:r>
              <a:rPr lang="en-US" sz="4000" dirty="0"/>
              <a:t>Social media</a:t>
            </a:r>
            <a:br>
              <a:rPr lang="en-US" sz="4000" dirty="0"/>
            </a:br>
            <a:endParaRPr lang="en-US" sz="4000" dirty="0"/>
          </a:p>
          <a:p>
            <a:r>
              <a:rPr lang="en-US" sz="4000" dirty="0"/>
              <a:t>Email scams</a:t>
            </a:r>
            <a:br>
              <a:rPr lang="en-US" sz="4000" dirty="0"/>
            </a:br>
            <a:endParaRPr lang="en-US" sz="4000" dirty="0"/>
          </a:p>
          <a:p>
            <a:r>
              <a:rPr lang="en-US" sz="4000" dirty="0"/>
              <a:t>Online shopping</a:t>
            </a:r>
          </a:p>
        </p:txBody>
      </p:sp>
      <p:pic>
        <p:nvPicPr>
          <p:cNvPr id="4" name="Picture 3" descr="A picture containing person, holding, object, indoor&#10;&#10;Description automatically generated">
            <a:extLst>
              <a:ext uri="{FF2B5EF4-FFF2-40B4-BE49-F238E27FC236}">
                <a16:creationId xmlns:a16="http://schemas.microsoft.com/office/drawing/2014/main" id="{6E314548-D1CD-4D4C-B818-6351471931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05400" y="1682783"/>
            <a:ext cx="3429000" cy="4711908"/>
          </a:xfrm>
          <a:prstGeom prst="rect">
            <a:avLst/>
          </a:prstGeom>
        </p:spPr>
      </p:pic>
      <p:sp>
        <p:nvSpPr>
          <p:cNvPr id="5" name="TextBox 4">
            <a:extLst>
              <a:ext uri="{FF2B5EF4-FFF2-40B4-BE49-F238E27FC236}">
                <a16:creationId xmlns:a16="http://schemas.microsoft.com/office/drawing/2014/main" id="{75195231-4E5E-4363-8DE0-B862ABD6ACF4}"/>
              </a:ext>
            </a:extLst>
          </p:cNvPr>
          <p:cNvSpPr txBox="1"/>
          <p:nvPr/>
        </p:nvSpPr>
        <p:spPr>
          <a:xfrm>
            <a:off x="5295900" y="6394691"/>
            <a:ext cx="3048000" cy="215444"/>
          </a:xfrm>
          <a:prstGeom prst="rect">
            <a:avLst/>
          </a:prstGeom>
          <a:noFill/>
        </p:spPr>
        <p:txBody>
          <a:bodyPr wrap="square" rtlCol="0">
            <a:spAutoFit/>
          </a:bodyPr>
          <a:lstStyle/>
          <a:p>
            <a:pPr algn="ctr"/>
            <a:r>
              <a:rPr lang="en-US" sz="800" dirty="0">
                <a:hlinkClick r:id="rId3" tooltip="https://geobrava.wordpress.com/2015/01/17/unprecedented-impact-of-mobile-internet-reaches-3-3-trillion/"/>
              </a:rPr>
              <a:t>This Photo</a:t>
            </a:r>
            <a:r>
              <a:rPr lang="en-US" sz="800" dirty="0"/>
              <a:t> by Unknown Author is licensed under </a:t>
            </a:r>
            <a:r>
              <a:rPr lang="en-US" sz="800" dirty="0">
                <a:hlinkClick r:id="rId4" tooltip="https://creativecommons.org/licenses/by-sa/3.0/"/>
              </a:rPr>
              <a:t>CC BY-SA</a:t>
            </a:r>
            <a:endParaRPr lang="en-US" sz="800" dirty="0"/>
          </a:p>
        </p:txBody>
      </p:sp>
    </p:spTree>
    <p:extLst>
      <p:ext uri="{BB962C8B-B14F-4D97-AF65-F5344CB8AC3E}">
        <p14:creationId xmlns:p14="http://schemas.microsoft.com/office/powerpoint/2010/main" val="316767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6F42-A5B1-493E-9759-7165886E87C0}"/>
              </a:ext>
            </a:extLst>
          </p:cNvPr>
          <p:cNvSpPr>
            <a:spLocks noGrp="1"/>
          </p:cNvSpPr>
          <p:nvPr>
            <p:ph type="ctrTitle"/>
          </p:nvPr>
        </p:nvSpPr>
        <p:spPr/>
        <p:txBody>
          <a:bodyPr/>
          <a:lstStyle/>
          <a:p>
            <a:r>
              <a:rPr lang="en-US" dirty="0"/>
              <a:t>Cyberbullying</a:t>
            </a:r>
          </a:p>
        </p:txBody>
      </p:sp>
      <p:sp>
        <p:nvSpPr>
          <p:cNvPr id="3" name="Subtitle 2">
            <a:extLst>
              <a:ext uri="{FF2B5EF4-FFF2-40B4-BE49-F238E27FC236}">
                <a16:creationId xmlns:a16="http://schemas.microsoft.com/office/drawing/2014/main" id="{B68B77F1-59FF-4868-8278-40A78471F3C3}"/>
              </a:ext>
            </a:extLst>
          </p:cNvPr>
          <p:cNvSpPr>
            <a:spLocks noGrp="1"/>
          </p:cNvSpPr>
          <p:nvPr>
            <p:ph type="subTitle" idx="1"/>
          </p:nvPr>
        </p:nvSpPr>
        <p:spPr/>
        <p:txBody>
          <a:bodyPr/>
          <a:lstStyle/>
          <a:p>
            <a:r>
              <a:rPr lang="en-US" dirty="0"/>
              <a:t>What is cyberbullying?</a:t>
            </a:r>
          </a:p>
          <a:p>
            <a:endParaRPr lang="en-US" dirty="0"/>
          </a:p>
          <a:p>
            <a:r>
              <a:rPr lang="en-US" dirty="0"/>
              <a:t>Who is affected by cyberbullying?</a:t>
            </a:r>
          </a:p>
        </p:txBody>
      </p:sp>
    </p:spTree>
    <p:extLst>
      <p:ext uri="{BB962C8B-B14F-4D97-AF65-F5344CB8AC3E}">
        <p14:creationId xmlns:p14="http://schemas.microsoft.com/office/powerpoint/2010/main" val="134014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8252-5E49-417C-BF6D-2D94F90E329B}"/>
              </a:ext>
            </a:extLst>
          </p:cNvPr>
          <p:cNvSpPr>
            <a:spLocks noGrp="1"/>
          </p:cNvSpPr>
          <p:nvPr>
            <p:ph type="title"/>
          </p:nvPr>
        </p:nvSpPr>
        <p:spPr/>
        <p:txBody>
          <a:bodyPr/>
          <a:lstStyle/>
          <a:p>
            <a:r>
              <a:rPr lang="en-US" dirty="0"/>
              <a:t>Sexting</a:t>
            </a:r>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5D8A50BA-8D3F-478E-B9CE-97D51C94F5EC}"/>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32694" y="1426387"/>
            <a:ext cx="6478612" cy="5156975"/>
          </a:xfrm>
        </p:spPr>
      </p:pic>
      <p:sp>
        <p:nvSpPr>
          <p:cNvPr id="6" name="TextBox 5">
            <a:extLst>
              <a:ext uri="{FF2B5EF4-FFF2-40B4-BE49-F238E27FC236}">
                <a16:creationId xmlns:a16="http://schemas.microsoft.com/office/drawing/2014/main" id="{29810AAE-C9F0-484C-82EF-77DCE23EDB9E}"/>
              </a:ext>
            </a:extLst>
          </p:cNvPr>
          <p:cNvSpPr txBox="1"/>
          <p:nvPr/>
        </p:nvSpPr>
        <p:spPr>
          <a:xfrm>
            <a:off x="2984500" y="6583362"/>
            <a:ext cx="3175000" cy="215444"/>
          </a:xfrm>
          <a:prstGeom prst="rect">
            <a:avLst/>
          </a:prstGeom>
          <a:noFill/>
        </p:spPr>
        <p:txBody>
          <a:bodyPr wrap="square" rtlCol="0">
            <a:spAutoFit/>
          </a:bodyPr>
          <a:lstStyle/>
          <a:p>
            <a:pPr algn="ctr"/>
            <a:r>
              <a:rPr lang="en-US" sz="800" dirty="0">
                <a:hlinkClick r:id="rId4" tooltip="http://historytech.wordpress.com/2013/03/15/tip-of-the-week-text-messages-from-the-past/"/>
              </a:rPr>
              <a:t>This Photo</a:t>
            </a:r>
            <a:r>
              <a:rPr lang="en-US" sz="800" dirty="0"/>
              <a:t> by Unknown Author is licensed under </a:t>
            </a:r>
            <a:r>
              <a:rPr lang="en-US" sz="800" dirty="0">
                <a:hlinkClick r:id="rId5" tooltip="https://creativecommons.org/licenses/by-nc-nd/3.0/"/>
              </a:rPr>
              <a:t>CC BY-NC-ND</a:t>
            </a:r>
            <a:endParaRPr lang="en-US" sz="800" dirty="0"/>
          </a:p>
        </p:txBody>
      </p:sp>
    </p:spTree>
    <p:extLst>
      <p:ext uri="{BB962C8B-B14F-4D97-AF65-F5344CB8AC3E}">
        <p14:creationId xmlns:p14="http://schemas.microsoft.com/office/powerpoint/2010/main" val="288279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8A60CC-BF07-4A82-891B-2407BA3122D7}"/>
              </a:ext>
            </a:extLst>
          </p:cNvPr>
          <p:cNvSpPr>
            <a:spLocks noGrp="1"/>
          </p:cNvSpPr>
          <p:nvPr>
            <p:ph sz="half" idx="1"/>
          </p:nvPr>
        </p:nvSpPr>
        <p:spPr>
          <a:xfrm>
            <a:off x="457200" y="1600201"/>
            <a:ext cx="3880945" cy="4191000"/>
          </a:xfrm>
        </p:spPr>
        <p:txBody>
          <a:bodyPr>
            <a:normAutofit/>
          </a:bodyPr>
          <a:lstStyle/>
          <a:p>
            <a:r>
              <a:rPr lang="en-US" sz="3200" dirty="0">
                <a:solidFill>
                  <a:schemeClr val="tx2"/>
                </a:solidFill>
              </a:rPr>
              <a:t>Limit your exposure</a:t>
            </a:r>
            <a:br>
              <a:rPr lang="en-US" sz="3200" dirty="0">
                <a:solidFill>
                  <a:schemeClr val="tx2"/>
                </a:solidFill>
              </a:rPr>
            </a:br>
            <a:endParaRPr lang="en-US" sz="3200" dirty="0">
              <a:solidFill>
                <a:schemeClr val="tx2"/>
              </a:solidFill>
            </a:endParaRPr>
          </a:p>
          <a:p>
            <a:r>
              <a:rPr lang="en-US" sz="3200" dirty="0">
                <a:solidFill>
                  <a:schemeClr val="tx2"/>
                </a:solidFill>
              </a:rPr>
              <a:t>Protect your identity</a:t>
            </a:r>
          </a:p>
        </p:txBody>
      </p:sp>
      <p:pic>
        <p:nvPicPr>
          <p:cNvPr id="6" name="Content Placeholder 5" descr="Young man using smartphone on city street at night">
            <a:extLst>
              <a:ext uri="{FF2B5EF4-FFF2-40B4-BE49-F238E27FC236}">
                <a16:creationId xmlns:a16="http://schemas.microsoft.com/office/drawing/2014/main" id="{B31C262B-280F-4E31-BDAB-673D3486F8E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26875" y="4189687"/>
            <a:ext cx="3802258" cy="2523069"/>
          </a:xfrm>
        </p:spPr>
      </p:pic>
      <p:sp>
        <p:nvSpPr>
          <p:cNvPr id="4" name="Title 3">
            <a:extLst>
              <a:ext uri="{FF2B5EF4-FFF2-40B4-BE49-F238E27FC236}">
                <a16:creationId xmlns:a16="http://schemas.microsoft.com/office/drawing/2014/main" id="{D590092A-FEC9-460C-943A-ED3403512500}"/>
              </a:ext>
            </a:extLst>
          </p:cNvPr>
          <p:cNvSpPr>
            <a:spLocks noGrp="1"/>
          </p:cNvSpPr>
          <p:nvPr>
            <p:ph type="title"/>
          </p:nvPr>
        </p:nvSpPr>
        <p:spPr/>
        <p:txBody>
          <a:bodyPr/>
          <a:lstStyle/>
          <a:p>
            <a:r>
              <a:rPr lang="en-US" dirty="0"/>
              <a:t>Social Media</a:t>
            </a:r>
          </a:p>
        </p:txBody>
      </p:sp>
      <p:pic>
        <p:nvPicPr>
          <p:cNvPr id="3" name="Picture 4" descr="Female friends texting with cell phones in cafe">
            <a:extLst>
              <a:ext uri="{FF2B5EF4-FFF2-40B4-BE49-F238E27FC236}">
                <a16:creationId xmlns:a16="http://schemas.microsoft.com/office/drawing/2014/main" id="{711140C7-0C8B-49D4-8FCE-A3DFEBD6E5DE}"/>
              </a:ext>
            </a:extLst>
          </p:cNvPr>
          <p:cNvPicPr>
            <a:picLocks noChangeAspect="1"/>
          </p:cNvPicPr>
          <p:nvPr/>
        </p:nvPicPr>
        <p:blipFill>
          <a:blip r:embed="rId4"/>
          <a:stretch>
            <a:fillRect/>
          </a:stretch>
        </p:blipFill>
        <p:spPr>
          <a:xfrm>
            <a:off x="454573" y="4189240"/>
            <a:ext cx="3702267" cy="2473450"/>
          </a:xfrm>
          <a:prstGeom prst="rect">
            <a:avLst/>
          </a:prstGeom>
        </p:spPr>
      </p:pic>
      <p:pic>
        <p:nvPicPr>
          <p:cNvPr id="5" name="Picture 6" descr="Icon&#10;&#10;Description automatically generated">
            <a:extLst>
              <a:ext uri="{FF2B5EF4-FFF2-40B4-BE49-F238E27FC236}">
                <a16:creationId xmlns:a16="http://schemas.microsoft.com/office/drawing/2014/main" id="{B6FE5523-CB3A-4DB1-B7D3-C7735142B1F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402521" y="1516774"/>
            <a:ext cx="4227786" cy="2287313"/>
          </a:xfrm>
          <a:prstGeom prst="rect">
            <a:avLst/>
          </a:prstGeom>
        </p:spPr>
      </p:pic>
      <p:sp>
        <p:nvSpPr>
          <p:cNvPr id="7" name="TextBox 6">
            <a:extLst>
              <a:ext uri="{FF2B5EF4-FFF2-40B4-BE49-F238E27FC236}">
                <a16:creationId xmlns:a16="http://schemas.microsoft.com/office/drawing/2014/main" id="{3F16730D-C35D-46FB-912A-39E7D51E6C72}"/>
              </a:ext>
            </a:extLst>
          </p:cNvPr>
          <p:cNvSpPr txBox="1"/>
          <p:nvPr/>
        </p:nvSpPr>
        <p:spPr>
          <a:xfrm>
            <a:off x="4501056" y="3751536"/>
            <a:ext cx="4030717" cy="212397"/>
          </a:xfrm>
          <a:prstGeom prst="rect">
            <a:avLst/>
          </a:prstGeom>
        </p:spPr>
        <p:txBody>
          <a:bodyPr lIns="91440" tIns="45720" rIns="91440" bIns="45720" anchor="t">
            <a:normAutofit lnSpcReduction="10000"/>
          </a:bodyPr>
          <a:lstStyle/>
          <a:p>
            <a:pPr algn="ctr"/>
            <a:r>
              <a:rPr lang="en-US" sz="800" dirty="0">
                <a:hlinkClick r:id="rId6"/>
              </a:rPr>
              <a:t>This Photo</a:t>
            </a:r>
            <a:r>
              <a:rPr lang="en-US" sz="800"/>
              <a:t> by Unknown author is licensed under </a:t>
            </a:r>
            <a:r>
              <a:rPr lang="en-US" sz="800" dirty="0">
                <a:hlinkClick r:id="rId7"/>
              </a:rPr>
              <a:t>CC BY-SA</a:t>
            </a:r>
            <a:r>
              <a:rPr lang="en-US" sz="800"/>
              <a:t>.</a:t>
            </a:r>
            <a:endParaRPr lang="en-US" sz="800">
              <a:cs typeface="Calibri"/>
            </a:endParaRPr>
          </a:p>
        </p:txBody>
      </p:sp>
    </p:spTree>
    <p:extLst>
      <p:ext uri="{BB962C8B-B14F-4D97-AF65-F5344CB8AC3E}">
        <p14:creationId xmlns:p14="http://schemas.microsoft.com/office/powerpoint/2010/main" val="376431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1B46-792C-47BE-913D-47DE9F541D02}"/>
              </a:ext>
            </a:extLst>
          </p:cNvPr>
          <p:cNvSpPr>
            <a:spLocks noGrp="1"/>
          </p:cNvSpPr>
          <p:nvPr>
            <p:ph type="title"/>
          </p:nvPr>
        </p:nvSpPr>
        <p:spPr>
          <a:xfrm>
            <a:off x="2590800" y="274638"/>
            <a:ext cx="6096000" cy="1020762"/>
          </a:xfrm>
        </p:spPr>
        <p:txBody>
          <a:bodyPr anchor="ctr">
            <a:normAutofit/>
          </a:bodyPr>
          <a:lstStyle/>
          <a:p>
            <a:r>
              <a:rPr lang="en-US" dirty="0"/>
              <a:t>Email Scams</a:t>
            </a:r>
          </a:p>
        </p:txBody>
      </p:sp>
      <p:pic>
        <p:nvPicPr>
          <p:cNvPr id="14" name="Picture 13" descr="Graphical user interface, text, application, email&#10;&#10;Description automatically generated">
            <a:extLst>
              <a:ext uri="{FF2B5EF4-FFF2-40B4-BE49-F238E27FC236}">
                <a16:creationId xmlns:a16="http://schemas.microsoft.com/office/drawing/2014/main" id="{0B702D23-FC68-421C-89DF-B9E4B53CF69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524000"/>
            <a:ext cx="9144000" cy="4786116"/>
          </a:xfrm>
          <a:prstGeom prst="rect">
            <a:avLst/>
          </a:prstGeom>
        </p:spPr>
      </p:pic>
      <p:sp>
        <p:nvSpPr>
          <p:cNvPr id="15" name="TextBox 14">
            <a:extLst>
              <a:ext uri="{FF2B5EF4-FFF2-40B4-BE49-F238E27FC236}">
                <a16:creationId xmlns:a16="http://schemas.microsoft.com/office/drawing/2014/main" id="{D5A718D6-32D0-4F3B-BDF8-1C5FDEB37172}"/>
              </a:ext>
            </a:extLst>
          </p:cNvPr>
          <p:cNvSpPr txBox="1"/>
          <p:nvPr/>
        </p:nvSpPr>
        <p:spPr>
          <a:xfrm>
            <a:off x="20053" y="6194700"/>
            <a:ext cx="9144000" cy="215444"/>
          </a:xfrm>
          <a:prstGeom prst="rect">
            <a:avLst/>
          </a:prstGeom>
          <a:noFill/>
        </p:spPr>
        <p:txBody>
          <a:bodyPr wrap="square" rtlCol="0">
            <a:spAutoFit/>
          </a:bodyPr>
          <a:lstStyle/>
          <a:p>
            <a:pPr algn="ctr"/>
            <a:r>
              <a:rPr lang="en-US" sz="800" dirty="0">
                <a:hlinkClick r:id="rId4" tooltip="https://security.stackexchange.com/questions/228892/microsoft-account-security-alert-is-this-legit"/>
              </a:rPr>
              <a:t>This Photo</a:t>
            </a:r>
            <a:r>
              <a:rPr lang="en-US" sz="800" dirty="0"/>
              <a:t> by Unknown Author is licensed under </a:t>
            </a:r>
            <a:r>
              <a:rPr lang="en-US" sz="800" dirty="0">
                <a:hlinkClick r:id="rId5" tooltip="https://creativecommons.org/licenses/by-sa/3.0/"/>
              </a:rPr>
              <a:t>CC BY-SA</a:t>
            </a:r>
            <a:endParaRPr lang="en-US" sz="800" dirty="0"/>
          </a:p>
        </p:txBody>
      </p:sp>
    </p:spTree>
    <p:extLst>
      <p:ext uri="{BB962C8B-B14F-4D97-AF65-F5344CB8AC3E}">
        <p14:creationId xmlns:p14="http://schemas.microsoft.com/office/powerpoint/2010/main" val="255950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phical user interface&#10;&#10;Description automatically generated">
            <a:extLst>
              <a:ext uri="{FF2B5EF4-FFF2-40B4-BE49-F238E27FC236}">
                <a16:creationId xmlns:a16="http://schemas.microsoft.com/office/drawing/2014/main" id="{A0DC0951-AE0D-4287-8804-F8A7D619C985}"/>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8372" y="1582465"/>
            <a:ext cx="4892565" cy="2446282"/>
          </a:xfrm>
          <a:noFill/>
        </p:spPr>
      </p:pic>
      <p:pic>
        <p:nvPicPr>
          <p:cNvPr id="8" name="Content Placeholder 7" descr="A person using a computer&#10;&#10;Description automatically generated with medium confidence">
            <a:extLst>
              <a:ext uri="{FF2B5EF4-FFF2-40B4-BE49-F238E27FC236}">
                <a16:creationId xmlns:a16="http://schemas.microsoft.com/office/drawing/2014/main" id="{8A8562EC-15E3-48B2-9A54-9982C140630A}"/>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23442" y="4091809"/>
            <a:ext cx="5063358" cy="2531679"/>
          </a:xfrm>
        </p:spPr>
      </p:pic>
      <p:sp>
        <p:nvSpPr>
          <p:cNvPr id="2" name="Title 1">
            <a:extLst>
              <a:ext uri="{FF2B5EF4-FFF2-40B4-BE49-F238E27FC236}">
                <a16:creationId xmlns:a16="http://schemas.microsoft.com/office/drawing/2014/main" id="{7D946DCB-568E-491D-B8F7-FB46B1112AB3}"/>
              </a:ext>
            </a:extLst>
          </p:cNvPr>
          <p:cNvSpPr>
            <a:spLocks noGrp="1"/>
          </p:cNvSpPr>
          <p:nvPr>
            <p:ph type="title"/>
          </p:nvPr>
        </p:nvSpPr>
        <p:spPr>
          <a:xfrm>
            <a:off x="2590800" y="274638"/>
            <a:ext cx="6096000" cy="1020762"/>
          </a:xfrm>
        </p:spPr>
        <p:txBody>
          <a:bodyPr anchor="ctr">
            <a:normAutofit/>
          </a:bodyPr>
          <a:lstStyle/>
          <a:p>
            <a:r>
              <a:rPr lang="en-US" dirty="0"/>
              <a:t>Online Shopping</a:t>
            </a:r>
          </a:p>
        </p:txBody>
      </p:sp>
      <p:sp>
        <p:nvSpPr>
          <p:cNvPr id="6" name="TextBox 5">
            <a:extLst>
              <a:ext uri="{FF2B5EF4-FFF2-40B4-BE49-F238E27FC236}">
                <a16:creationId xmlns:a16="http://schemas.microsoft.com/office/drawing/2014/main" id="{CA8265B5-49A3-4A96-986B-953E9619A3B9}"/>
              </a:ext>
            </a:extLst>
          </p:cNvPr>
          <p:cNvSpPr txBox="1"/>
          <p:nvPr/>
        </p:nvSpPr>
        <p:spPr>
          <a:xfrm>
            <a:off x="2885068" y="382869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ommons.wikimedia.org/wiki/File:HTTPS_icon.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TextBox 8">
            <a:extLst>
              <a:ext uri="{FF2B5EF4-FFF2-40B4-BE49-F238E27FC236}">
                <a16:creationId xmlns:a16="http://schemas.microsoft.com/office/drawing/2014/main" id="{EED13CC4-C747-454A-87EA-814D083521AC}"/>
              </a:ext>
            </a:extLst>
          </p:cNvPr>
          <p:cNvSpPr txBox="1"/>
          <p:nvPr/>
        </p:nvSpPr>
        <p:spPr>
          <a:xfrm>
            <a:off x="4135821" y="6623488"/>
            <a:ext cx="4038600" cy="215444"/>
          </a:xfrm>
          <a:prstGeom prst="rect">
            <a:avLst/>
          </a:prstGeom>
          <a:noFill/>
        </p:spPr>
        <p:txBody>
          <a:bodyPr wrap="square" rtlCol="0">
            <a:spAutoFit/>
          </a:bodyPr>
          <a:lstStyle/>
          <a:p>
            <a:pPr algn="ctr"/>
            <a:r>
              <a:rPr lang="en-US" sz="800" dirty="0">
                <a:hlinkClick r:id="rId6" tooltip="http://technofaq.org/posts/2016/01/break-the-rules-feed-your-greed-and-become-the-ultimate-online-shopping-champion/"/>
              </a:rPr>
              <a:t>This Photo</a:t>
            </a:r>
            <a:r>
              <a:rPr lang="en-US" sz="800" dirty="0"/>
              <a:t> by Unknown Author is licensed under </a:t>
            </a:r>
            <a:r>
              <a:rPr lang="en-US" sz="800" dirty="0">
                <a:hlinkClick r:id="rId8" tooltip="https://creativecommons.org/licenses/by-nc-sa/3.0/"/>
              </a:rPr>
              <a:t>CC BY-SA-NC</a:t>
            </a:r>
            <a:endParaRPr lang="en-US" sz="800" dirty="0"/>
          </a:p>
        </p:txBody>
      </p:sp>
    </p:spTree>
    <p:extLst>
      <p:ext uri="{BB962C8B-B14F-4D97-AF65-F5344CB8AC3E}">
        <p14:creationId xmlns:p14="http://schemas.microsoft.com/office/powerpoint/2010/main" val="227733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2E50-7C23-4A76-9AEC-E474434B98CC}"/>
              </a:ext>
            </a:extLst>
          </p:cNvPr>
          <p:cNvSpPr>
            <a:spLocks noGrp="1"/>
          </p:cNvSpPr>
          <p:nvPr>
            <p:ph type="title"/>
          </p:nvPr>
        </p:nvSpPr>
        <p:spPr/>
        <p:txBody>
          <a:bodyPr/>
          <a:lstStyle/>
          <a:p>
            <a:r>
              <a:rPr lang="en-US" dirty="0"/>
              <a:t>Quick Quiz</a:t>
            </a:r>
          </a:p>
        </p:txBody>
      </p:sp>
      <p:sp>
        <p:nvSpPr>
          <p:cNvPr id="3" name="Content Placeholder 2">
            <a:extLst>
              <a:ext uri="{FF2B5EF4-FFF2-40B4-BE49-F238E27FC236}">
                <a16:creationId xmlns:a16="http://schemas.microsoft.com/office/drawing/2014/main" id="{0A765BEC-E23D-4E02-AE65-AA3396579F39}"/>
              </a:ext>
            </a:extLst>
          </p:cNvPr>
          <p:cNvSpPr>
            <a:spLocks noGrp="1"/>
          </p:cNvSpPr>
          <p:nvPr>
            <p:ph idx="1"/>
          </p:nvPr>
        </p:nvSpPr>
        <p:spPr/>
        <p:txBody>
          <a:bodyPr/>
          <a:lstStyle/>
          <a:p>
            <a:r>
              <a:rPr lang="en-US" dirty="0"/>
              <a:t>What is cyberbullying?</a:t>
            </a:r>
            <a:br>
              <a:rPr lang="en-US" dirty="0"/>
            </a:br>
            <a:endParaRPr lang="en-US" dirty="0"/>
          </a:p>
          <a:p>
            <a:r>
              <a:rPr lang="en-US" dirty="0"/>
              <a:t>Why should I protect my Internet identity?</a:t>
            </a:r>
            <a:br>
              <a:rPr lang="en-US" dirty="0"/>
            </a:br>
            <a:endParaRPr lang="en-US" dirty="0"/>
          </a:p>
          <a:p>
            <a:r>
              <a:rPr lang="en-US" dirty="0"/>
              <a:t>Name some ways to prevent being scammed on the Internet.</a:t>
            </a:r>
          </a:p>
        </p:txBody>
      </p:sp>
    </p:spTree>
    <p:extLst>
      <p:ext uri="{BB962C8B-B14F-4D97-AF65-F5344CB8AC3E}">
        <p14:creationId xmlns:p14="http://schemas.microsoft.com/office/powerpoint/2010/main" val="15242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740B7-30D7-46ED-8107-8C73D8DE8ED4}"/>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055946DD-D8CE-4155-B821-4932CDC19DDF}"/>
              </a:ext>
            </a:extLst>
          </p:cNvPr>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1926009420"/>
      </p:ext>
    </p:extLst>
  </p:cSld>
  <p:clrMapOvr>
    <a:masterClrMapping/>
  </p:clrMapOvr>
</p:sld>
</file>

<file path=ppt/theme/theme1.xml><?xml version="1.0" encoding="utf-8"?>
<a:theme xmlns:a="http://schemas.openxmlformats.org/drawingml/2006/main" name="AI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C_PowerPoint_Template_Option-2" id="{B892159F-5B10-40FA-82B0-A3893FA29E76}" vid="{CADC2F40-6223-4058-B583-38F69850B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2AA0DB0301B64592EAD61DBED4CED9" ma:contentTypeVersion="10" ma:contentTypeDescription="Create a new document." ma:contentTypeScope="" ma:versionID="d0a6a9d40f4fd013bc06bb756614fe2a">
  <xsd:schema xmlns:xsd="http://www.w3.org/2001/XMLSchema" xmlns:xs="http://www.w3.org/2001/XMLSchema" xmlns:p="http://schemas.microsoft.com/office/2006/metadata/properties" xmlns:ns2="ebc00600-8ec3-4302-9578-9748b584d0c3" xmlns:ns3="edf99360-53d5-410e-ba06-d09a36f66d5b" targetNamespace="http://schemas.microsoft.com/office/2006/metadata/properties" ma:root="true" ma:fieldsID="0b497495e7fdb7f9ab07bbe4270a89ac" ns2:_="" ns3:_="">
    <xsd:import namespace="ebc00600-8ec3-4302-9578-9748b584d0c3"/>
    <xsd:import namespace="edf99360-53d5-410e-ba06-d09a36f66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00600-8ec3-4302-9578-9748b584d0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f99360-53d5-410e-ba06-d09a36f66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950284-FEEC-428E-9997-9612B36B34BA}">
  <ds:schemaRefs>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edf99360-53d5-410e-ba06-d09a36f66d5b"/>
    <ds:schemaRef ds:uri="ebc00600-8ec3-4302-9578-9748b584d0c3"/>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AC433FD-6EAD-4CA2-9959-4AF4DF266110}">
  <ds:schemaRefs>
    <ds:schemaRef ds:uri="http://schemas.microsoft.com/sharepoint/v3/contenttype/forms"/>
  </ds:schemaRefs>
</ds:datastoreItem>
</file>

<file path=customXml/itemProps3.xml><?xml version="1.0" encoding="utf-8"?>
<ds:datastoreItem xmlns:ds="http://schemas.openxmlformats.org/officeDocument/2006/customXml" ds:itemID="{8066D13E-E798-482D-8403-C04119B8E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00600-8ec3-4302-9578-9748b584d0c3"/>
    <ds:schemaRef ds:uri="edf99360-53d5-410e-ba06-d09a36f66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143</TotalTime>
  <Words>895</Words>
  <Application>Microsoft Macintosh PowerPoint</Application>
  <PresentationFormat>On-screen Show (4:3)</PresentationFormat>
  <Paragraphs>66</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Trebuchet MS</vt:lpstr>
      <vt:lpstr>AIC_PowerPoint_Template</vt:lpstr>
      <vt:lpstr>Internet Safety</vt:lpstr>
      <vt:lpstr>Overview</vt:lpstr>
      <vt:lpstr>Cyberbullying</vt:lpstr>
      <vt:lpstr>Sexting</vt:lpstr>
      <vt:lpstr>Social Media</vt:lpstr>
      <vt:lpstr>Email Scams</vt:lpstr>
      <vt:lpstr>Online Shopping</vt:lpstr>
      <vt:lpstr>Quick Quiz</vt:lpstr>
      <vt:lpstr>Thank you</vt:lpstr>
    </vt:vector>
  </TitlesOfParts>
  <Company>American Inns of Court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Zimmerman</dc:creator>
  <cp:lastModifiedBy>Michelle Runge</cp:lastModifiedBy>
  <cp:revision>31</cp:revision>
  <dcterms:created xsi:type="dcterms:W3CDTF">2017-02-23T13:42:32Z</dcterms:created>
  <dcterms:modified xsi:type="dcterms:W3CDTF">2021-05-27T16:12:46Z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0x0101000E2AA0DB0301B64592EAD61DBED4CED9</vt:lpwstr>
  </property>
  <property fmtid="{D5CDD505-2E9C-101B-9397-08002B2CF9AE}" pid="3" name="Order">
    <vt:r8>57600</vt:r8>
  </property>
</Properties>
</file>