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enthal, Alexis A." initials="LA" lastIdx="1" clrIdx="0">
    <p:extLst>
      <p:ext uri="{19B8F6BF-5375-455C-9EA6-DF929625EA0E}">
        <p15:presenceInfo xmlns:p15="http://schemas.microsoft.com/office/powerpoint/2012/main" userId="S::aleventhal_reedsmith.com#ext#@amicf.onmicrosoft.com::2ae59026-9f72-4b63-a0c6-cbdc3a42b355" providerId="AD"/>
      </p:ext>
    </p:extLst>
  </p:cmAuthor>
  <p:cmAuthor id="2" name="Anne Paul" initials="AP" lastIdx="2" clrIdx="1">
    <p:extLst>
      <p:ext uri="{19B8F6BF-5375-455C-9EA6-DF929625EA0E}">
        <p15:presenceInfo xmlns:p15="http://schemas.microsoft.com/office/powerpoint/2012/main" userId="S::apaul@innsofcourt.org::d9711889-3a7f-486c-a5e6-19d01327c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395"/>
    <a:srgbClr val="DCB766"/>
    <a:srgbClr val="C39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3732"/>
  </p:normalViewPr>
  <p:slideViewPr>
    <p:cSldViewPr snapToGrid="0">
      <p:cViewPr varScale="1">
        <p:scale>
          <a:sx n="76" d="100"/>
          <a:sy n="76" d="100"/>
        </p:scale>
        <p:origin x="2680" y="19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Runge" userId="S::mrunge@innsofcourt.org::7edb415c-8452-405d-8552-7b708b29ed8f" providerId="AD" clId="Web-{D7C5BF9F-00D7-0000-A385-C5164C810C9C}"/>
    <pc:docChg chg="">
      <pc:chgData name="Michelle Runge" userId="S::mrunge@innsofcourt.org::7edb415c-8452-405d-8552-7b708b29ed8f" providerId="AD" clId="Web-{D7C5BF9F-00D7-0000-A385-C5164C810C9C}" dt="2021-04-19T12:53:21.574" v="0"/>
      <pc:docMkLst>
        <pc:docMk/>
      </pc:docMkLst>
      <pc:sldChg chg="delCm">
        <pc:chgData name="Michelle Runge" userId="S::mrunge@innsofcourt.org::7edb415c-8452-405d-8552-7b708b29ed8f" providerId="AD" clId="Web-{D7C5BF9F-00D7-0000-A385-C5164C810C9C}" dt="2021-04-19T12:53:21.574" v="0"/>
        <pc:sldMkLst>
          <pc:docMk/>
          <pc:sldMk cId="3665050408" sldId="272"/>
        </pc:sldMkLst>
      </pc:sldChg>
    </pc:docChg>
  </pc:docChgLst>
  <pc:docChgLst>
    <pc:chgData name="Michelle Runge" userId="7edb415c-8452-405d-8552-7b708b29ed8f" providerId="ADAL" clId="{D0B9AA44-6278-4180-940E-59EB01BB4496}"/>
    <pc:docChg chg="custSel addSld modSld">
      <pc:chgData name="Michelle Runge" userId="7edb415c-8452-405d-8552-7b708b29ed8f" providerId="ADAL" clId="{D0B9AA44-6278-4180-940E-59EB01BB4496}" dt="2021-02-19T15:08:24.121" v="2463" actId="20577"/>
      <pc:docMkLst>
        <pc:docMk/>
      </pc:docMkLst>
      <pc:sldChg chg="addSp delSp modSp mod modClrScheme chgLayout">
        <pc:chgData name="Michelle Runge" userId="7edb415c-8452-405d-8552-7b708b29ed8f" providerId="ADAL" clId="{D0B9AA44-6278-4180-940E-59EB01BB4496}" dt="2021-02-19T14:28:51.500" v="38" actId="404"/>
        <pc:sldMkLst>
          <pc:docMk/>
          <pc:sldMk cId="3994835000" sldId="256"/>
        </pc:sldMkLst>
        <pc:spChg chg="del mod ord">
          <ac:chgData name="Michelle Runge" userId="7edb415c-8452-405d-8552-7b708b29ed8f" providerId="ADAL" clId="{D0B9AA44-6278-4180-940E-59EB01BB4496}" dt="2021-02-19T14:28:23.617" v="0" actId="700"/>
          <ac:spMkLst>
            <pc:docMk/>
            <pc:sldMk cId="3994835000" sldId="256"/>
            <ac:spMk id="2" creationId="{00000000-0000-0000-0000-000000000000}"/>
          </ac:spMkLst>
        </pc:spChg>
        <pc:spChg chg="add mod ord">
          <ac:chgData name="Michelle Runge" userId="7edb415c-8452-405d-8552-7b708b29ed8f" providerId="ADAL" clId="{D0B9AA44-6278-4180-940E-59EB01BB4496}" dt="2021-02-19T14:28:28.930" v="9" actId="403"/>
          <ac:spMkLst>
            <pc:docMk/>
            <pc:sldMk cId="3994835000" sldId="256"/>
            <ac:spMk id="3" creationId="{F13102FF-EF8E-4207-8841-3CC78D468D17}"/>
          </ac:spMkLst>
        </pc:spChg>
        <pc:spChg chg="add mod ord">
          <ac:chgData name="Michelle Runge" userId="7edb415c-8452-405d-8552-7b708b29ed8f" providerId="ADAL" clId="{D0B9AA44-6278-4180-940E-59EB01BB4496}" dt="2021-02-19T14:28:51.500" v="38" actId="404"/>
          <ac:spMkLst>
            <pc:docMk/>
            <pc:sldMk cId="3994835000" sldId="256"/>
            <ac:spMk id="4" creationId="{6AE40027-854D-461A-95C7-F8E9DFE4750D}"/>
          </ac:spMkLst>
        </pc:spChg>
      </pc:sldChg>
      <pc:sldChg chg="addSp delSp modSp new mod">
        <pc:chgData name="Michelle Runge" userId="7edb415c-8452-405d-8552-7b708b29ed8f" providerId="ADAL" clId="{D0B9AA44-6278-4180-940E-59EB01BB4496}" dt="2021-02-19T14:44:03.282" v="536" actId="20577"/>
        <pc:sldMkLst>
          <pc:docMk/>
          <pc:sldMk cId="1319486674" sldId="257"/>
        </pc:sldMkLst>
        <pc:spChg chg="mod">
          <ac:chgData name="Michelle Runge" userId="7edb415c-8452-405d-8552-7b708b29ed8f" providerId="ADAL" clId="{D0B9AA44-6278-4180-940E-59EB01BB4496}" dt="2021-02-19T14:44:03.282" v="536" actId="20577"/>
          <ac:spMkLst>
            <pc:docMk/>
            <pc:sldMk cId="1319486674" sldId="257"/>
            <ac:spMk id="2" creationId="{49D3C270-4D26-435C-AEA9-8D1193DC7D3A}"/>
          </ac:spMkLst>
        </pc:spChg>
        <pc:spChg chg="del">
          <ac:chgData name="Michelle Runge" userId="7edb415c-8452-405d-8552-7b708b29ed8f" providerId="ADAL" clId="{D0B9AA44-6278-4180-940E-59EB01BB4496}" dt="2021-02-19T14:31:55.696" v="154" actId="931"/>
          <ac:spMkLst>
            <pc:docMk/>
            <pc:sldMk cId="1319486674" sldId="257"/>
            <ac:spMk id="3" creationId="{834474CF-0757-46FF-B154-BCE5EF97B8FC}"/>
          </ac:spMkLst>
        </pc:spChg>
        <pc:spChg chg="mod">
          <ac:chgData name="Michelle Runge" userId="7edb415c-8452-405d-8552-7b708b29ed8f" providerId="ADAL" clId="{D0B9AA44-6278-4180-940E-59EB01BB4496}" dt="2021-02-19T14:30:00.721" v="47" actId="20577"/>
          <ac:spMkLst>
            <pc:docMk/>
            <pc:sldMk cId="1319486674" sldId="257"/>
            <ac:spMk id="4" creationId="{9878A955-C1AB-463B-A308-34A90E106503}"/>
          </ac:spMkLst>
        </pc:spChg>
        <pc:picChg chg="add mod">
          <ac:chgData name="Michelle Runge" userId="7edb415c-8452-405d-8552-7b708b29ed8f" providerId="ADAL" clId="{D0B9AA44-6278-4180-940E-59EB01BB4496}" dt="2021-02-19T14:32:04.299" v="156" actId="1076"/>
          <ac:picMkLst>
            <pc:docMk/>
            <pc:sldMk cId="1319486674" sldId="257"/>
            <ac:picMk id="6" creationId="{71352D31-EE51-4C57-B74B-4EDD102C4252}"/>
          </ac:picMkLst>
        </pc:picChg>
      </pc:sldChg>
      <pc:sldChg chg="modSp new mod">
        <pc:chgData name="Michelle Runge" userId="7edb415c-8452-405d-8552-7b708b29ed8f" providerId="ADAL" clId="{D0B9AA44-6278-4180-940E-59EB01BB4496}" dt="2021-02-19T14:32:27.110" v="173" actId="20577"/>
        <pc:sldMkLst>
          <pc:docMk/>
          <pc:sldMk cId="1541840506" sldId="258"/>
        </pc:sldMkLst>
        <pc:spChg chg="mod">
          <ac:chgData name="Michelle Runge" userId="7edb415c-8452-405d-8552-7b708b29ed8f" providerId="ADAL" clId="{D0B9AA44-6278-4180-940E-59EB01BB4496}" dt="2021-02-19T14:32:27.110" v="173" actId="20577"/>
          <ac:spMkLst>
            <pc:docMk/>
            <pc:sldMk cId="1541840506" sldId="258"/>
            <ac:spMk id="2" creationId="{DFADA45B-1C0D-4998-8CD6-67593AA14535}"/>
          </ac:spMkLst>
        </pc:spChg>
      </pc:sldChg>
      <pc:sldChg chg="addSp delSp modSp new mod modNotesTx">
        <pc:chgData name="Michelle Runge" userId="7edb415c-8452-405d-8552-7b708b29ed8f" providerId="ADAL" clId="{D0B9AA44-6278-4180-940E-59EB01BB4496}" dt="2021-02-19T14:34:15.508" v="211" actId="21"/>
        <pc:sldMkLst>
          <pc:docMk/>
          <pc:sldMk cId="477173151" sldId="259"/>
        </pc:sldMkLst>
        <pc:spChg chg="mod">
          <ac:chgData name="Michelle Runge" userId="7edb415c-8452-405d-8552-7b708b29ed8f" providerId="ADAL" clId="{D0B9AA44-6278-4180-940E-59EB01BB4496}" dt="2021-02-19T14:32:41.855" v="202" actId="20577"/>
          <ac:spMkLst>
            <pc:docMk/>
            <pc:sldMk cId="477173151" sldId="259"/>
            <ac:spMk id="2" creationId="{AACC2F73-CB1A-4FF8-8A40-82FACC55EBB7}"/>
          </ac:spMkLst>
        </pc:spChg>
        <pc:spChg chg="del">
          <ac:chgData name="Michelle Runge" userId="7edb415c-8452-405d-8552-7b708b29ed8f" providerId="ADAL" clId="{D0B9AA44-6278-4180-940E-59EB01BB4496}" dt="2021-02-19T14:33:40.132" v="206" actId="931"/>
          <ac:spMkLst>
            <pc:docMk/>
            <pc:sldMk cId="477173151" sldId="259"/>
            <ac:spMk id="3" creationId="{A6F52FD0-20B1-4555-931E-AC38E137E888}"/>
          </ac:spMkLst>
        </pc:spChg>
        <pc:spChg chg="add del mod">
          <ac:chgData name="Michelle Runge" userId="7edb415c-8452-405d-8552-7b708b29ed8f" providerId="ADAL" clId="{D0B9AA44-6278-4180-940E-59EB01BB4496}" dt="2021-02-19T14:34:15.508" v="211" actId="21"/>
          <ac:spMkLst>
            <pc:docMk/>
            <pc:sldMk cId="477173151" sldId="259"/>
            <ac:spMk id="6" creationId="{294418E5-382B-4F33-B655-6DDD023ACD15}"/>
          </ac:spMkLst>
        </pc:spChg>
        <pc:spChg chg="add mod">
          <ac:chgData name="Michelle Runge" userId="7edb415c-8452-405d-8552-7b708b29ed8f" providerId="ADAL" clId="{D0B9AA44-6278-4180-940E-59EB01BB4496}" dt="2021-02-19T14:34:15.508" v="211" actId="21"/>
          <ac:spMkLst>
            <pc:docMk/>
            <pc:sldMk cId="477173151" sldId="259"/>
            <ac:spMk id="8" creationId="{5EB4E172-1E95-4446-89C6-6EF27903E431}"/>
          </ac:spMkLst>
        </pc:spChg>
        <pc:picChg chg="add del mod">
          <ac:chgData name="Michelle Runge" userId="7edb415c-8452-405d-8552-7b708b29ed8f" providerId="ADAL" clId="{D0B9AA44-6278-4180-940E-59EB01BB4496}" dt="2021-02-19T14:34:15.508" v="211" actId="21"/>
          <ac:picMkLst>
            <pc:docMk/>
            <pc:sldMk cId="477173151" sldId="259"/>
            <ac:picMk id="5" creationId="{01CBDCF0-FFA3-4E71-A580-AFFC4B904675}"/>
          </ac:picMkLst>
        </pc:picChg>
      </pc:sldChg>
      <pc:sldChg chg="addSp modSp new mod modClrScheme chgLayout modNotesTx">
        <pc:chgData name="Michelle Runge" userId="7edb415c-8452-405d-8552-7b708b29ed8f" providerId="ADAL" clId="{D0B9AA44-6278-4180-940E-59EB01BB4496}" dt="2021-02-19T14:34:39.877" v="239" actId="20577"/>
        <pc:sldMkLst>
          <pc:docMk/>
          <pc:sldMk cId="541998181" sldId="260"/>
        </pc:sldMkLst>
        <pc:spChg chg="mod">
          <ac:chgData name="Michelle Runge" userId="7edb415c-8452-405d-8552-7b708b29ed8f" providerId="ADAL" clId="{D0B9AA44-6278-4180-940E-59EB01BB4496}" dt="2021-02-19T14:34:32.290" v="234" actId="26606"/>
          <ac:spMkLst>
            <pc:docMk/>
            <pc:sldMk cId="541998181" sldId="260"/>
            <ac:spMk id="2" creationId="{AFD65386-DAB1-4523-9133-FA659089F822}"/>
          </ac:spMkLst>
        </pc:spChg>
        <pc:spChg chg="add mod">
          <ac:chgData name="Michelle Runge" userId="7edb415c-8452-405d-8552-7b708b29ed8f" providerId="ADAL" clId="{D0B9AA44-6278-4180-940E-59EB01BB4496}" dt="2021-02-19T14:34:32.290" v="234" actId="26606"/>
          <ac:spMkLst>
            <pc:docMk/>
            <pc:sldMk cId="541998181" sldId="260"/>
            <ac:spMk id="4" creationId="{B8EBDD54-0FEF-4E10-A1FF-E9EE32192F81}"/>
          </ac:spMkLst>
        </pc:spChg>
        <pc:picChg chg="add mod">
          <ac:chgData name="Michelle Runge" userId="7edb415c-8452-405d-8552-7b708b29ed8f" providerId="ADAL" clId="{D0B9AA44-6278-4180-940E-59EB01BB4496}" dt="2021-02-19T14:34:32.290" v="234" actId="26606"/>
          <ac:picMkLst>
            <pc:docMk/>
            <pc:sldMk cId="541998181" sldId="260"/>
            <ac:picMk id="3" creationId="{2CF5CD97-C820-46C1-9B9F-C25862F61D73}"/>
          </ac:picMkLst>
        </pc:picChg>
      </pc:sldChg>
      <pc:sldChg chg="addSp delSp modSp new mod modNotesTx">
        <pc:chgData name="Michelle Runge" userId="7edb415c-8452-405d-8552-7b708b29ed8f" providerId="ADAL" clId="{D0B9AA44-6278-4180-940E-59EB01BB4496}" dt="2021-02-19T14:40:00.219" v="341" actId="1076"/>
        <pc:sldMkLst>
          <pc:docMk/>
          <pc:sldMk cId="1591007611" sldId="261"/>
        </pc:sldMkLst>
        <pc:spChg chg="del">
          <ac:chgData name="Michelle Runge" userId="7edb415c-8452-405d-8552-7b708b29ed8f" providerId="ADAL" clId="{D0B9AA44-6278-4180-940E-59EB01BB4496}" dt="2021-02-19T14:37:24.656" v="275" actId="26606"/>
          <ac:spMkLst>
            <pc:docMk/>
            <pc:sldMk cId="1591007611" sldId="261"/>
            <ac:spMk id="2" creationId="{8F06C9DE-9A29-40BC-B688-DB3292FED125}"/>
          </ac:spMkLst>
        </pc:spChg>
        <pc:spChg chg="del">
          <ac:chgData name="Michelle Runge" userId="7edb415c-8452-405d-8552-7b708b29ed8f" providerId="ADAL" clId="{D0B9AA44-6278-4180-940E-59EB01BB4496}" dt="2021-02-19T14:37:24.656" v="275" actId="26606"/>
          <ac:spMkLst>
            <pc:docMk/>
            <pc:sldMk cId="1591007611" sldId="261"/>
            <ac:spMk id="3" creationId="{9867A495-7C71-4E2B-A1C4-4CEAE7C7F479}"/>
          </ac:spMkLst>
        </pc:spChg>
        <pc:spChg chg="mod ord">
          <ac:chgData name="Michelle Runge" userId="7edb415c-8452-405d-8552-7b708b29ed8f" providerId="ADAL" clId="{D0B9AA44-6278-4180-940E-59EB01BB4496}" dt="2021-02-19T14:37:24.656" v="275" actId="26606"/>
          <ac:spMkLst>
            <pc:docMk/>
            <pc:sldMk cId="1591007611" sldId="261"/>
            <ac:spMk id="4" creationId="{30486A35-A9FB-42ED-BE11-B8D8F5CA25BD}"/>
          </ac:spMkLst>
        </pc:spChg>
        <pc:spChg chg="add mod">
          <ac:chgData name="Michelle Runge" userId="7edb415c-8452-405d-8552-7b708b29ed8f" providerId="ADAL" clId="{D0B9AA44-6278-4180-940E-59EB01BB4496}" dt="2021-02-19T14:39:56.305" v="340" actId="1076"/>
          <ac:spMkLst>
            <pc:docMk/>
            <pc:sldMk cId="1591007611" sldId="261"/>
            <ac:spMk id="6" creationId="{B0000DF6-C48B-4709-BF0D-A0039CE5664B}"/>
          </ac:spMkLst>
        </pc:spChg>
        <pc:spChg chg="add mod">
          <ac:chgData name="Michelle Runge" userId="7edb415c-8452-405d-8552-7b708b29ed8f" providerId="ADAL" clId="{D0B9AA44-6278-4180-940E-59EB01BB4496}" dt="2021-02-19T14:38:51.996" v="332" actId="1076"/>
          <ac:spMkLst>
            <pc:docMk/>
            <pc:sldMk cId="1591007611" sldId="261"/>
            <ac:spMk id="11" creationId="{D005C015-3C4F-4C64-A2BF-99E566463604}"/>
          </ac:spMkLst>
        </pc:spChg>
        <pc:picChg chg="add mod">
          <ac:chgData name="Michelle Runge" userId="7edb415c-8452-405d-8552-7b708b29ed8f" providerId="ADAL" clId="{D0B9AA44-6278-4180-940E-59EB01BB4496}" dt="2021-02-19T14:39:52.033" v="339" actId="1076"/>
          <ac:picMkLst>
            <pc:docMk/>
            <pc:sldMk cId="1591007611" sldId="261"/>
            <ac:picMk id="5" creationId="{218E1102-4ED3-4EC3-ACAB-88A7210FE8F2}"/>
          </ac:picMkLst>
        </pc:picChg>
        <pc:picChg chg="add mod">
          <ac:chgData name="Michelle Runge" userId="7edb415c-8452-405d-8552-7b708b29ed8f" providerId="ADAL" clId="{D0B9AA44-6278-4180-940E-59EB01BB4496}" dt="2021-02-19T14:40:00.219" v="341" actId="1076"/>
          <ac:picMkLst>
            <pc:docMk/>
            <pc:sldMk cId="1591007611" sldId="261"/>
            <ac:picMk id="8" creationId="{C2FCA66C-3777-4B27-AE65-1EF3BCF80BF7}"/>
          </ac:picMkLst>
        </pc:picChg>
      </pc:sldChg>
      <pc:sldChg chg="addSp delSp modSp new mod modClrScheme chgLayout modNotesTx">
        <pc:chgData name="Michelle Runge" userId="7edb415c-8452-405d-8552-7b708b29ed8f" providerId="ADAL" clId="{D0B9AA44-6278-4180-940E-59EB01BB4496}" dt="2021-02-19T14:42:55.512" v="533" actId="404"/>
        <pc:sldMkLst>
          <pc:docMk/>
          <pc:sldMk cId="20833859" sldId="262"/>
        </pc:sldMkLst>
        <pc:spChg chg="mod ord">
          <ac:chgData name="Michelle Runge" userId="7edb415c-8452-405d-8552-7b708b29ed8f" providerId="ADAL" clId="{D0B9AA44-6278-4180-940E-59EB01BB4496}" dt="2021-02-19T14:40:39.315" v="360" actId="700"/>
          <ac:spMkLst>
            <pc:docMk/>
            <pc:sldMk cId="20833859" sldId="262"/>
            <ac:spMk id="2" creationId="{FFB22AB1-B8AE-4ED9-A037-55D6B8CF2901}"/>
          </ac:spMkLst>
        </pc:spChg>
        <pc:spChg chg="add mod ord">
          <ac:chgData name="Michelle Runge" userId="7edb415c-8452-405d-8552-7b708b29ed8f" providerId="ADAL" clId="{D0B9AA44-6278-4180-940E-59EB01BB4496}" dt="2021-02-19T14:41:18.999" v="524" actId="20577"/>
          <ac:spMkLst>
            <pc:docMk/>
            <pc:sldMk cId="20833859" sldId="262"/>
            <ac:spMk id="3" creationId="{B50A5A32-BBC5-49E1-B00D-4A3BF3800F06}"/>
          </ac:spMkLst>
        </pc:spChg>
        <pc:spChg chg="add del mod ord">
          <ac:chgData name="Michelle Runge" userId="7edb415c-8452-405d-8552-7b708b29ed8f" providerId="ADAL" clId="{D0B9AA44-6278-4180-940E-59EB01BB4496}" dt="2021-02-19T14:42:48.131" v="530" actId="931"/>
          <ac:spMkLst>
            <pc:docMk/>
            <pc:sldMk cId="20833859" sldId="262"/>
            <ac:spMk id="4" creationId="{C1CB58CA-C2EC-40FC-A2F5-AF3DA2675FBB}"/>
          </ac:spMkLst>
        </pc:spChg>
        <pc:spChg chg="add mod">
          <ac:chgData name="Michelle Runge" userId="7edb415c-8452-405d-8552-7b708b29ed8f" providerId="ADAL" clId="{D0B9AA44-6278-4180-940E-59EB01BB4496}" dt="2021-02-19T14:42:55.512" v="533" actId="404"/>
          <ac:spMkLst>
            <pc:docMk/>
            <pc:sldMk cId="20833859" sldId="262"/>
            <ac:spMk id="7" creationId="{FDC9AC0E-8288-4517-8824-733DD536C2E8}"/>
          </ac:spMkLst>
        </pc:spChg>
        <pc:picChg chg="add mod">
          <ac:chgData name="Michelle Runge" userId="7edb415c-8452-405d-8552-7b708b29ed8f" providerId="ADAL" clId="{D0B9AA44-6278-4180-940E-59EB01BB4496}" dt="2021-02-19T14:42:50.633" v="531" actId="27614"/>
          <ac:picMkLst>
            <pc:docMk/>
            <pc:sldMk cId="20833859" sldId="262"/>
            <ac:picMk id="6" creationId="{A907584F-6BC4-4FE2-81CA-9F99614C4700}"/>
          </ac:picMkLst>
        </pc:picChg>
      </pc:sldChg>
      <pc:sldChg chg="modSp new mod">
        <pc:chgData name="Michelle Runge" userId="7edb415c-8452-405d-8552-7b708b29ed8f" providerId="ADAL" clId="{D0B9AA44-6278-4180-940E-59EB01BB4496}" dt="2021-02-19T14:44:20.831" v="584" actId="20577"/>
        <pc:sldMkLst>
          <pc:docMk/>
          <pc:sldMk cId="2268617848" sldId="263"/>
        </pc:sldMkLst>
        <pc:spChg chg="mod">
          <ac:chgData name="Michelle Runge" userId="7edb415c-8452-405d-8552-7b708b29ed8f" providerId="ADAL" clId="{D0B9AA44-6278-4180-940E-59EB01BB4496}" dt="2021-02-19T14:44:20.831" v="584" actId="20577"/>
          <ac:spMkLst>
            <pc:docMk/>
            <pc:sldMk cId="2268617848" sldId="263"/>
            <ac:spMk id="2" creationId="{ADFAB6CD-DACA-4FB2-91E0-115166A21088}"/>
          </ac:spMkLst>
        </pc:spChg>
      </pc:sldChg>
      <pc:sldChg chg="modSp new mod modNotesTx">
        <pc:chgData name="Michelle Runge" userId="7edb415c-8452-405d-8552-7b708b29ed8f" providerId="ADAL" clId="{D0B9AA44-6278-4180-940E-59EB01BB4496}" dt="2021-02-19T14:46:40.198" v="876" actId="20577"/>
        <pc:sldMkLst>
          <pc:docMk/>
          <pc:sldMk cId="3922680828" sldId="264"/>
        </pc:sldMkLst>
        <pc:spChg chg="mod">
          <ac:chgData name="Michelle Runge" userId="7edb415c-8452-405d-8552-7b708b29ed8f" providerId="ADAL" clId="{D0B9AA44-6278-4180-940E-59EB01BB4496}" dt="2021-02-19T14:44:45.008" v="595" actId="20577"/>
          <ac:spMkLst>
            <pc:docMk/>
            <pc:sldMk cId="3922680828" sldId="264"/>
            <ac:spMk id="2" creationId="{E7E30134-AE36-47FA-8E8A-02346ABED2FD}"/>
          </ac:spMkLst>
        </pc:spChg>
        <pc:spChg chg="mod">
          <ac:chgData name="Michelle Runge" userId="7edb415c-8452-405d-8552-7b708b29ed8f" providerId="ADAL" clId="{D0B9AA44-6278-4180-940E-59EB01BB4496}" dt="2021-02-19T14:46:32.465" v="872" actId="27636"/>
          <ac:spMkLst>
            <pc:docMk/>
            <pc:sldMk cId="3922680828" sldId="264"/>
            <ac:spMk id="3" creationId="{ED8BEA92-5380-4069-9402-7E8960FEF202}"/>
          </ac:spMkLst>
        </pc:spChg>
      </pc:sldChg>
      <pc:sldChg chg="addSp delSp modSp new mod modNotesTx">
        <pc:chgData name="Michelle Runge" userId="7edb415c-8452-405d-8552-7b708b29ed8f" providerId="ADAL" clId="{D0B9AA44-6278-4180-940E-59EB01BB4496}" dt="2021-02-19T14:49:46.487" v="906" actId="26606"/>
        <pc:sldMkLst>
          <pc:docMk/>
          <pc:sldMk cId="2487931499" sldId="265"/>
        </pc:sldMkLst>
        <pc:spChg chg="mod">
          <ac:chgData name="Michelle Runge" userId="7edb415c-8452-405d-8552-7b708b29ed8f" providerId="ADAL" clId="{D0B9AA44-6278-4180-940E-59EB01BB4496}" dt="2021-02-19T14:49:46.487" v="906" actId="26606"/>
          <ac:spMkLst>
            <pc:docMk/>
            <pc:sldMk cId="2487931499" sldId="265"/>
            <ac:spMk id="2" creationId="{64E225D6-6053-4479-9E4C-B0C3F03E6016}"/>
          </ac:spMkLst>
        </pc:spChg>
        <pc:spChg chg="del">
          <ac:chgData name="Michelle Runge" userId="7edb415c-8452-405d-8552-7b708b29ed8f" providerId="ADAL" clId="{D0B9AA44-6278-4180-940E-59EB01BB4496}" dt="2021-02-19T14:49:42.017" v="903" actId="931"/>
          <ac:spMkLst>
            <pc:docMk/>
            <pc:sldMk cId="2487931499" sldId="265"/>
            <ac:spMk id="3" creationId="{B0409A10-F62A-42CF-A53A-9B63684ED3D7}"/>
          </ac:spMkLst>
        </pc:spChg>
        <pc:spChg chg="add mod">
          <ac:chgData name="Michelle Runge" userId="7edb415c-8452-405d-8552-7b708b29ed8f" providerId="ADAL" clId="{D0B9AA44-6278-4180-940E-59EB01BB4496}" dt="2021-02-19T14:49:46.487" v="906" actId="26606"/>
          <ac:spMkLst>
            <pc:docMk/>
            <pc:sldMk cId="2487931499" sldId="265"/>
            <ac:spMk id="6" creationId="{84BE2CC2-4854-4DC6-A69A-4022B1BE2A30}"/>
          </ac:spMkLst>
        </pc:spChg>
        <pc:picChg chg="add mod">
          <ac:chgData name="Michelle Runge" userId="7edb415c-8452-405d-8552-7b708b29ed8f" providerId="ADAL" clId="{D0B9AA44-6278-4180-940E-59EB01BB4496}" dt="2021-02-19T14:49:46.487" v="906" actId="26606"/>
          <ac:picMkLst>
            <pc:docMk/>
            <pc:sldMk cId="2487931499" sldId="265"/>
            <ac:picMk id="5" creationId="{486DF629-3413-481E-9F3D-23DD1AC68B09}"/>
          </ac:picMkLst>
        </pc:picChg>
      </pc:sldChg>
      <pc:sldChg chg="modSp new mod">
        <pc:chgData name="Michelle Runge" userId="7edb415c-8452-405d-8552-7b708b29ed8f" providerId="ADAL" clId="{D0B9AA44-6278-4180-940E-59EB01BB4496}" dt="2021-02-19T14:50:04.345" v="941" actId="20577"/>
        <pc:sldMkLst>
          <pc:docMk/>
          <pc:sldMk cId="1621329942" sldId="266"/>
        </pc:sldMkLst>
        <pc:spChg chg="mod">
          <ac:chgData name="Michelle Runge" userId="7edb415c-8452-405d-8552-7b708b29ed8f" providerId="ADAL" clId="{D0B9AA44-6278-4180-940E-59EB01BB4496}" dt="2021-02-19T14:50:04.345" v="941" actId="20577"/>
          <ac:spMkLst>
            <pc:docMk/>
            <pc:sldMk cId="1621329942" sldId="266"/>
            <ac:spMk id="2" creationId="{4F8C7B17-92E7-4B30-B102-194F0CD77E50}"/>
          </ac:spMkLst>
        </pc:spChg>
      </pc:sldChg>
      <pc:sldChg chg="addSp delSp modSp new mod modClrScheme chgLayout modNotesTx">
        <pc:chgData name="Michelle Runge" userId="7edb415c-8452-405d-8552-7b708b29ed8f" providerId="ADAL" clId="{D0B9AA44-6278-4180-940E-59EB01BB4496}" dt="2021-02-19T14:53:17.925" v="1193" actId="20577"/>
        <pc:sldMkLst>
          <pc:docMk/>
          <pc:sldMk cId="26122906" sldId="267"/>
        </pc:sldMkLst>
        <pc:spChg chg="del">
          <ac:chgData name="Michelle Runge" userId="7edb415c-8452-405d-8552-7b708b29ed8f" providerId="ADAL" clId="{D0B9AA44-6278-4180-940E-59EB01BB4496}" dt="2021-02-19T14:51:39.218" v="958" actId="931"/>
          <ac:spMkLst>
            <pc:docMk/>
            <pc:sldMk cId="26122906" sldId="267"/>
            <ac:spMk id="2" creationId="{CB9ED899-2D62-40D7-BB6C-DA0E28015BF8}"/>
          </ac:spMkLst>
        </pc:spChg>
        <pc:spChg chg="del">
          <ac:chgData name="Michelle Runge" userId="7edb415c-8452-405d-8552-7b708b29ed8f" providerId="ADAL" clId="{D0B9AA44-6278-4180-940E-59EB01BB4496}" dt="2021-02-19T14:51:43.505" v="961" actId="26606"/>
          <ac:spMkLst>
            <pc:docMk/>
            <pc:sldMk cId="26122906" sldId="267"/>
            <ac:spMk id="3" creationId="{4C71ECB1-BD0B-42BB-B872-3B0B31F4CEE0}"/>
          </ac:spMkLst>
        </pc:spChg>
        <pc:spChg chg="mod">
          <ac:chgData name="Michelle Runge" userId="7edb415c-8452-405d-8552-7b708b29ed8f" providerId="ADAL" clId="{D0B9AA44-6278-4180-940E-59EB01BB4496}" dt="2021-02-19T14:51:43.505" v="961" actId="26606"/>
          <ac:spMkLst>
            <pc:docMk/>
            <pc:sldMk cId="26122906" sldId="267"/>
            <ac:spMk id="4" creationId="{F040DDE6-5E64-4885-9628-57798802C2BC}"/>
          </ac:spMkLst>
        </pc:spChg>
        <pc:spChg chg="add mod">
          <ac:chgData name="Michelle Runge" userId="7edb415c-8452-405d-8552-7b708b29ed8f" providerId="ADAL" clId="{D0B9AA44-6278-4180-940E-59EB01BB4496}" dt="2021-02-19T14:52:30.660" v="966" actId="1076"/>
          <ac:spMkLst>
            <pc:docMk/>
            <pc:sldMk cId="26122906" sldId="267"/>
            <ac:spMk id="7" creationId="{7D17129E-CAA7-407F-BE53-2005DD5BA6F5}"/>
          </ac:spMkLst>
        </pc:spChg>
        <pc:picChg chg="add mod ord">
          <ac:chgData name="Michelle Runge" userId="7edb415c-8452-405d-8552-7b708b29ed8f" providerId="ADAL" clId="{D0B9AA44-6278-4180-940E-59EB01BB4496}" dt="2021-02-19T14:52:30.660" v="966" actId="1076"/>
          <ac:picMkLst>
            <pc:docMk/>
            <pc:sldMk cId="26122906" sldId="267"/>
            <ac:picMk id="6" creationId="{5164FE03-292D-47E2-ACAA-2AAA191F0AEA}"/>
          </ac:picMkLst>
        </pc:picChg>
      </pc:sldChg>
      <pc:sldChg chg="addSp delSp modSp new mod modNotesTx">
        <pc:chgData name="Michelle Runge" userId="7edb415c-8452-405d-8552-7b708b29ed8f" providerId="ADAL" clId="{D0B9AA44-6278-4180-940E-59EB01BB4496}" dt="2021-02-19T15:01:49.209" v="1780" actId="5793"/>
        <pc:sldMkLst>
          <pc:docMk/>
          <pc:sldMk cId="3520697364" sldId="268"/>
        </pc:sldMkLst>
        <pc:spChg chg="mod">
          <ac:chgData name="Michelle Runge" userId="7edb415c-8452-405d-8552-7b708b29ed8f" providerId="ADAL" clId="{D0B9AA44-6278-4180-940E-59EB01BB4496}" dt="2021-02-19T15:01:17.547" v="1766" actId="27636"/>
          <ac:spMkLst>
            <pc:docMk/>
            <pc:sldMk cId="3520697364" sldId="268"/>
            <ac:spMk id="2" creationId="{3689D5DC-5872-4ADF-98BA-BBEA5F2B9FA0}"/>
          </ac:spMkLst>
        </pc:spChg>
        <pc:spChg chg="del">
          <ac:chgData name="Michelle Runge" userId="7edb415c-8452-405d-8552-7b708b29ed8f" providerId="ADAL" clId="{D0B9AA44-6278-4180-940E-59EB01BB4496}" dt="2021-02-19T14:58:38.998" v="1524" actId="931"/>
          <ac:spMkLst>
            <pc:docMk/>
            <pc:sldMk cId="3520697364" sldId="268"/>
            <ac:spMk id="3" creationId="{643FC9D3-8D9B-4BCA-8D54-6067BC51BFE5}"/>
          </ac:spMkLst>
        </pc:spChg>
        <pc:spChg chg="mod">
          <ac:chgData name="Michelle Runge" userId="7edb415c-8452-405d-8552-7b708b29ed8f" providerId="ADAL" clId="{D0B9AA44-6278-4180-940E-59EB01BB4496}" dt="2021-02-19T14:54:10.979" v="1209" actId="20577"/>
          <ac:spMkLst>
            <pc:docMk/>
            <pc:sldMk cId="3520697364" sldId="268"/>
            <ac:spMk id="4" creationId="{C4E6D712-A8A8-4474-BC31-04D8CB7EE601}"/>
          </ac:spMkLst>
        </pc:spChg>
        <pc:spChg chg="add del mod">
          <ac:chgData name="Michelle Runge" userId="7edb415c-8452-405d-8552-7b708b29ed8f" providerId="ADAL" clId="{D0B9AA44-6278-4180-940E-59EB01BB4496}" dt="2021-02-19T14:56:47.036" v="1459" actId="478"/>
          <ac:spMkLst>
            <pc:docMk/>
            <pc:sldMk cId="3520697364" sldId="268"/>
            <ac:spMk id="6" creationId="{632AE8F9-5C87-4367-9861-3F369573B7E6}"/>
          </ac:spMkLst>
        </pc:spChg>
        <pc:spChg chg="add mod">
          <ac:chgData name="Michelle Runge" userId="7edb415c-8452-405d-8552-7b708b29ed8f" providerId="ADAL" clId="{D0B9AA44-6278-4180-940E-59EB01BB4496}" dt="2021-02-19T14:59:07.701" v="1533" actId="404"/>
          <ac:spMkLst>
            <pc:docMk/>
            <pc:sldMk cId="3520697364" sldId="268"/>
            <ac:spMk id="9" creationId="{E7512CAE-C44D-411D-9B3C-B3C54984DC0B}"/>
          </ac:spMkLst>
        </pc:spChg>
        <pc:picChg chg="add del mod">
          <ac:chgData name="Michelle Runge" userId="7edb415c-8452-405d-8552-7b708b29ed8f" providerId="ADAL" clId="{D0B9AA44-6278-4180-940E-59EB01BB4496}" dt="2021-02-19T14:56:47.036" v="1459" actId="478"/>
          <ac:picMkLst>
            <pc:docMk/>
            <pc:sldMk cId="3520697364" sldId="268"/>
            <ac:picMk id="5" creationId="{6451547E-95C9-4BF0-8900-3A45FBE8DC74}"/>
          </ac:picMkLst>
        </pc:picChg>
        <pc:picChg chg="add mod">
          <ac:chgData name="Michelle Runge" userId="7edb415c-8452-405d-8552-7b708b29ed8f" providerId="ADAL" clId="{D0B9AA44-6278-4180-940E-59EB01BB4496}" dt="2021-02-19T14:59:36.652" v="1557" actId="14100"/>
          <ac:picMkLst>
            <pc:docMk/>
            <pc:sldMk cId="3520697364" sldId="268"/>
            <ac:picMk id="8" creationId="{AD4A61CA-7678-4395-A064-A84BCD0B1BEA}"/>
          </ac:picMkLst>
        </pc:picChg>
      </pc:sldChg>
      <pc:sldChg chg="addSp delSp modSp new mod">
        <pc:chgData name="Michelle Runge" userId="7edb415c-8452-405d-8552-7b708b29ed8f" providerId="ADAL" clId="{D0B9AA44-6278-4180-940E-59EB01BB4496}" dt="2021-02-19T15:03:31.528" v="1800" actId="931"/>
        <pc:sldMkLst>
          <pc:docMk/>
          <pc:sldMk cId="2259177846" sldId="269"/>
        </pc:sldMkLst>
        <pc:spChg chg="mod">
          <ac:chgData name="Michelle Runge" userId="7edb415c-8452-405d-8552-7b708b29ed8f" providerId="ADAL" clId="{D0B9AA44-6278-4180-940E-59EB01BB4496}" dt="2021-02-19T15:03:11.213" v="1799" actId="1076"/>
          <ac:spMkLst>
            <pc:docMk/>
            <pc:sldMk cId="2259177846" sldId="269"/>
            <ac:spMk id="2" creationId="{62627FAC-2BFE-40E0-9C8A-02667E432AF9}"/>
          </ac:spMkLst>
        </pc:spChg>
        <pc:spChg chg="del mod">
          <ac:chgData name="Michelle Runge" userId="7edb415c-8452-405d-8552-7b708b29ed8f" providerId="ADAL" clId="{D0B9AA44-6278-4180-940E-59EB01BB4496}" dt="2021-02-19T15:03:31.528" v="1800" actId="931"/>
          <ac:spMkLst>
            <pc:docMk/>
            <pc:sldMk cId="2259177846" sldId="269"/>
            <ac:spMk id="3" creationId="{2BA2AE1B-4D18-4E53-A03D-CBBCD7AEE956}"/>
          </ac:spMkLst>
        </pc:spChg>
        <pc:spChg chg="del">
          <ac:chgData name="Michelle Runge" userId="7edb415c-8452-405d-8552-7b708b29ed8f" providerId="ADAL" clId="{D0B9AA44-6278-4180-940E-59EB01BB4496}" dt="2021-02-19T15:02:39.836" v="1784" actId="478"/>
          <ac:spMkLst>
            <pc:docMk/>
            <pc:sldMk cId="2259177846" sldId="269"/>
            <ac:spMk id="4" creationId="{85956169-47A1-4D18-83F3-D5B5737D7787}"/>
          </ac:spMkLst>
        </pc:spChg>
        <pc:picChg chg="add mod">
          <ac:chgData name="Michelle Runge" userId="7edb415c-8452-405d-8552-7b708b29ed8f" providerId="ADAL" clId="{D0B9AA44-6278-4180-940E-59EB01BB4496}" dt="2021-02-19T15:03:31.528" v="1800" actId="931"/>
          <ac:picMkLst>
            <pc:docMk/>
            <pc:sldMk cId="2259177846" sldId="269"/>
            <ac:picMk id="6" creationId="{85C945FA-69F9-4EE9-9065-0071C2AF9D8B}"/>
          </ac:picMkLst>
        </pc:picChg>
      </pc:sldChg>
      <pc:sldChg chg="addSp delSp modSp new mod modClrScheme chgLayout modNotesTx">
        <pc:chgData name="Michelle Runge" userId="7edb415c-8452-405d-8552-7b708b29ed8f" providerId="ADAL" clId="{D0B9AA44-6278-4180-940E-59EB01BB4496}" dt="2021-02-19T15:06:13.506" v="2067" actId="20577"/>
        <pc:sldMkLst>
          <pc:docMk/>
          <pc:sldMk cId="3128065387" sldId="270"/>
        </pc:sldMkLst>
        <pc:spChg chg="del mod">
          <ac:chgData name="Michelle Runge" userId="7edb415c-8452-405d-8552-7b708b29ed8f" providerId="ADAL" clId="{D0B9AA44-6278-4180-940E-59EB01BB4496}" dt="2021-02-19T15:04:19.261" v="1815" actId="478"/>
          <ac:spMkLst>
            <pc:docMk/>
            <pc:sldMk cId="3128065387" sldId="270"/>
            <ac:spMk id="2" creationId="{4AE8EB47-7F93-46EE-A8FA-FD7C2232838A}"/>
          </ac:spMkLst>
        </pc:spChg>
        <pc:spChg chg="add del mod ord">
          <ac:chgData name="Michelle Runge" userId="7edb415c-8452-405d-8552-7b708b29ed8f" providerId="ADAL" clId="{D0B9AA44-6278-4180-940E-59EB01BB4496}" dt="2021-02-19T15:04:27.029" v="1816" actId="700"/>
          <ac:spMkLst>
            <pc:docMk/>
            <pc:sldMk cId="3128065387" sldId="270"/>
            <ac:spMk id="4" creationId="{334E22AA-1EAA-4D72-A456-C2268FB51FB4}"/>
          </ac:spMkLst>
        </pc:spChg>
        <pc:spChg chg="add mod ord">
          <ac:chgData name="Michelle Runge" userId="7edb415c-8452-405d-8552-7b708b29ed8f" providerId="ADAL" clId="{D0B9AA44-6278-4180-940E-59EB01BB4496}" dt="2021-02-19T15:04:29.813" v="1829" actId="20577"/>
          <ac:spMkLst>
            <pc:docMk/>
            <pc:sldMk cId="3128065387" sldId="270"/>
            <ac:spMk id="5" creationId="{21E40D8E-9841-4DAE-9BA0-179C802323A8}"/>
          </ac:spMkLst>
        </pc:spChg>
        <pc:spChg chg="add mod ord">
          <ac:chgData name="Michelle Runge" userId="7edb415c-8452-405d-8552-7b708b29ed8f" providerId="ADAL" clId="{D0B9AA44-6278-4180-940E-59EB01BB4496}" dt="2021-02-19T15:05:23.331" v="1871" actId="20577"/>
          <ac:spMkLst>
            <pc:docMk/>
            <pc:sldMk cId="3128065387" sldId="270"/>
            <ac:spMk id="6" creationId="{293C0B2B-1D88-4C2F-B3F7-7D891CA12FB3}"/>
          </ac:spMkLst>
        </pc:spChg>
      </pc:sldChg>
      <pc:sldChg chg="modSp new mod">
        <pc:chgData name="Michelle Runge" userId="7edb415c-8452-405d-8552-7b708b29ed8f" providerId="ADAL" clId="{D0B9AA44-6278-4180-940E-59EB01BB4496}" dt="2021-02-19T15:06:32.730" v="2078" actId="20577"/>
        <pc:sldMkLst>
          <pc:docMk/>
          <pc:sldMk cId="3338349893" sldId="271"/>
        </pc:sldMkLst>
        <pc:spChg chg="mod">
          <ac:chgData name="Michelle Runge" userId="7edb415c-8452-405d-8552-7b708b29ed8f" providerId="ADAL" clId="{D0B9AA44-6278-4180-940E-59EB01BB4496}" dt="2021-02-19T15:06:32.730" v="2078" actId="20577"/>
          <ac:spMkLst>
            <pc:docMk/>
            <pc:sldMk cId="3338349893" sldId="271"/>
            <ac:spMk id="2" creationId="{E0E78159-0E76-4D9B-8019-56F79CF1F2BF}"/>
          </ac:spMkLst>
        </pc:spChg>
      </pc:sldChg>
      <pc:sldChg chg="modSp new mod modNotesTx">
        <pc:chgData name="Michelle Runge" userId="7edb415c-8452-405d-8552-7b708b29ed8f" providerId="ADAL" clId="{D0B9AA44-6278-4180-940E-59EB01BB4496}" dt="2021-02-19T15:08:06.801" v="2438" actId="20577"/>
        <pc:sldMkLst>
          <pc:docMk/>
          <pc:sldMk cId="3665050408" sldId="272"/>
        </pc:sldMkLst>
        <pc:spChg chg="mod">
          <ac:chgData name="Michelle Runge" userId="7edb415c-8452-405d-8552-7b708b29ed8f" providerId="ADAL" clId="{D0B9AA44-6278-4180-940E-59EB01BB4496}" dt="2021-02-19T15:07:37.588" v="2307" actId="20577"/>
          <ac:spMkLst>
            <pc:docMk/>
            <pc:sldMk cId="3665050408" sldId="272"/>
            <ac:spMk id="2" creationId="{CD72F364-0C18-4AA7-80F3-13DF8F2C4C5B}"/>
          </ac:spMkLst>
        </pc:spChg>
        <pc:spChg chg="mod">
          <ac:chgData name="Michelle Runge" userId="7edb415c-8452-405d-8552-7b708b29ed8f" providerId="ADAL" clId="{D0B9AA44-6278-4180-940E-59EB01BB4496}" dt="2021-02-19T15:07:26.051" v="2295" actId="27636"/>
          <ac:spMkLst>
            <pc:docMk/>
            <pc:sldMk cId="3665050408" sldId="272"/>
            <ac:spMk id="3" creationId="{478C4C18-E7FE-41AC-B3C6-F7030A8A1736}"/>
          </ac:spMkLst>
        </pc:spChg>
      </pc:sldChg>
      <pc:sldChg chg="addSp delSp modSp new mod modClrScheme chgLayout">
        <pc:chgData name="Michelle Runge" userId="7edb415c-8452-405d-8552-7b708b29ed8f" providerId="ADAL" clId="{D0B9AA44-6278-4180-940E-59EB01BB4496}" dt="2021-02-19T15:08:24.121" v="2463" actId="20577"/>
        <pc:sldMkLst>
          <pc:docMk/>
          <pc:sldMk cId="3116317010" sldId="273"/>
        </pc:sldMkLst>
        <pc:spChg chg="del mod ord">
          <ac:chgData name="Michelle Runge" userId="7edb415c-8452-405d-8552-7b708b29ed8f" providerId="ADAL" clId="{D0B9AA44-6278-4180-940E-59EB01BB4496}" dt="2021-02-19T15:08:17.920" v="2440" actId="700"/>
          <ac:spMkLst>
            <pc:docMk/>
            <pc:sldMk cId="3116317010" sldId="273"/>
            <ac:spMk id="2" creationId="{7E3D8004-AD46-4751-B2D4-B0F2E45EF05B}"/>
          </ac:spMkLst>
        </pc:spChg>
        <pc:spChg chg="add mod ord">
          <ac:chgData name="Michelle Runge" userId="7edb415c-8452-405d-8552-7b708b29ed8f" providerId="ADAL" clId="{D0B9AA44-6278-4180-940E-59EB01BB4496}" dt="2021-02-19T15:08:21.318" v="2451" actId="20577"/>
          <ac:spMkLst>
            <pc:docMk/>
            <pc:sldMk cId="3116317010" sldId="273"/>
            <ac:spMk id="3" creationId="{3BD7A32E-DA5A-4F99-9F4C-D955747E6932}"/>
          </ac:spMkLst>
        </pc:spChg>
        <pc:spChg chg="add mod ord">
          <ac:chgData name="Michelle Runge" userId="7edb415c-8452-405d-8552-7b708b29ed8f" providerId="ADAL" clId="{D0B9AA44-6278-4180-940E-59EB01BB4496}" dt="2021-02-19T15:08:24.121" v="2463" actId="20577"/>
          <ac:spMkLst>
            <pc:docMk/>
            <pc:sldMk cId="3116317010" sldId="273"/>
            <ac:spMk id="4" creationId="{D0A6AB29-6663-4385-8112-EBD70FD41224}"/>
          </ac:spMkLst>
        </pc:spChg>
      </pc:sldChg>
    </pc:docChg>
  </pc:docChgLst>
  <pc:docChgLst>
    <pc:chgData name="Michelle Runge" userId="S::mrunge@innsofcourt.org::7edb415c-8452-405d-8552-7b708b29ed8f" providerId="AD" clId="Web-{9401A584-2487-287F-D776-E5FC7A1224A5}"/>
    <pc:docChg chg="delSld modSld">
      <pc:chgData name="Michelle Runge" userId="S::mrunge@innsofcourt.org::7edb415c-8452-405d-8552-7b708b29ed8f" providerId="AD" clId="Web-{9401A584-2487-287F-D776-E5FC7A1224A5}" dt="2021-05-25T13:16:18.064" v="3"/>
      <pc:docMkLst>
        <pc:docMk/>
      </pc:docMkLst>
      <pc:sldChg chg="modNotes">
        <pc:chgData name="Michelle Runge" userId="S::mrunge@innsofcourt.org::7edb415c-8452-405d-8552-7b708b29ed8f" providerId="AD" clId="Web-{9401A584-2487-287F-D776-E5FC7A1224A5}" dt="2021-05-25T13:16:13.705" v="2"/>
        <pc:sldMkLst>
          <pc:docMk/>
          <pc:sldMk cId="3994835000" sldId="256"/>
        </pc:sldMkLst>
      </pc:sldChg>
      <pc:sldChg chg="del">
        <pc:chgData name="Michelle Runge" userId="S::mrunge@innsofcourt.org::7edb415c-8452-405d-8552-7b708b29ed8f" providerId="AD" clId="Web-{9401A584-2487-287F-D776-E5FC7A1224A5}" dt="2021-05-25T13:16:18.064" v="3"/>
        <pc:sldMkLst>
          <pc:docMk/>
          <pc:sldMk cId="3338349893" sldId="271"/>
        </pc:sldMkLst>
      </pc:sldChg>
    </pc:docChg>
  </pc:docChgLst>
  <pc:docChgLst>
    <pc:chgData name="Michelle Runge" userId="7edb415c-8452-405d-8552-7b708b29ed8f" providerId="ADAL" clId="{750B32A5-AA2B-D945-A64D-4EFB0CC01AE2}"/>
    <pc:docChg chg="undo custSel modSld">
      <pc:chgData name="Michelle Runge" userId="7edb415c-8452-405d-8552-7b708b29ed8f" providerId="ADAL" clId="{750B32A5-AA2B-D945-A64D-4EFB0CC01AE2}" dt="2021-03-04T13:51:46.767" v="157" actId="478"/>
      <pc:docMkLst>
        <pc:docMk/>
      </pc:docMkLst>
      <pc:sldChg chg="modNotesTx">
        <pc:chgData name="Michelle Runge" userId="7edb415c-8452-405d-8552-7b708b29ed8f" providerId="ADAL" clId="{750B32A5-AA2B-D945-A64D-4EFB0CC01AE2}" dt="2021-03-04T13:47:41.024" v="138" actId="20577"/>
        <pc:sldMkLst>
          <pc:docMk/>
          <pc:sldMk cId="3994835000" sldId="256"/>
        </pc:sldMkLst>
      </pc:sldChg>
      <pc:sldChg chg="modSp mod">
        <pc:chgData name="Michelle Runge" userId="7edb415c-8452-405d-8552-7b708b29ed8f" providerId="ADAL" clId="{750B32A5-AA2B-D945-A64D-4EFB0CC01AE2}" dt="2021-03-04T13:49:06.447" v="155" actId="1076"/>
        <pc:sldMkLst>
          <pc:docMk/>
          <pc:sldMk cId="1319486674" sldId="257"/>
        </pc:sldMkLst>
        <pc:spChg chg="mod">
          <ac:chgData name="Michelle Runge" userId="7edb415c-8452-405d-8552-7b708b29ed8f" providerId="ADAL" clId="{750B32A5-AA2B-D945-A64D-4EFB0CC01AE2}" dt="2021-03-04T13:48:59.632" v="154" actId="14100"/>
          <ac:spMkLst>
            <pc:docMk/>
            <pc:sldMk cId="1319486674" sldId="257"/>
            <ac:spMk id="2" creationId="{49D3C270-4D26-435C-AEA9-8D1193DC7D3A}"/>
          </ac:spMkLst>
        </pc:spChg>
        <pc:picChg chg="mod">
          <ac:chgData name="Michelle Runge" userId="7edb415c-8452-405d-8552-7b708b29ed8f" providerId="ADAL" clId="{750B32A5-AA2B-D945-A64D-4EFB0CC01AE2}" dt="2021-03-04T13:49:06.447" v="155" actId="1076"/>
          <ac:picMkLst>
            <pc:docMk/>
            <pc:sldMk cId="1319486674" sldId="257"/>
            <ac:picMk id="6" creationId="{71352D31-EE51-4C57-B74B-4EDD102C4252}"/>
          </ac:picMkLst>
        </pc:picChg>
      </pc:sldChg>
      <pc:sldChg chg="addSp delSp modSp mod">
        <pc:chgData name="Michelle Runge" userId="7edb415c-8452-405d-8552-7b708b29ed8f" providerId="ADAL" clId="{750B32A5-AA2B-D945-A64D-4EFB0CC01AE2}" dt="2021-03-04T13:51:46.767" v="157" actId="478"/>
        <pc:sldMkLst>
          <pc:docMk/>
          <pc:sldMk cId="477173151" sldId="259"/>
        </pc:sldMkLst>
        <pc:spChg chg="add mod">
          <ac:chgData name="Michelle Runge" userId="7edb415c-8452-405d-8552-7b708b29ed8f" providerId="ADAL" clId="{750B32A5-AA2B-D945-A64D-4EFB0CC01AE2}" dt="2021-03-04T13:51:46.767" v="157" actId="478"/>
          <ac:spMkLst>
            <pc:docMk/>
            <pc:sldMk cId="477173151" sldId="259"/>
            <ac:spMk id="6" creationId="{064BB214-3F28-1F46-9455-695D099EED99}"/>
          </ac:spMkLst>
        </pc:spChg>
        <pc:spChg chg="del">
          <ac:chgData name="Michelle Runge" userId="7edb415c-8452-405d-8552-7b708b29ed8f" providerId="ADAL" clId="{750B32A5-AA2B-D945-A64D-4EFB0CC01AE2}" dt="2021-03-04T13:51:21.024" v="156" actId="931"/>
          <ac:spMkLst>
            <pc:docMk/>
            <pc:sldMk cId="477173151" sldId="259"/>
            <ac:spMk id="8" creationId="{5EB4E172-1E95-4446-89C6-6EF27903E431}"/>
          </ac:spMkLst>
        </pc:spChg>
        <pc:picChg chg="add del mod">
          <ac:chgData name="Michelle Runge" userId="7edb415c-8452-405d-8552-7b708b29ed8f" providerId="ADAL" clId="{750B32A5-AA2B-D945-A64D-4EFB0CC01AE2}" dt="2021-03-04T13:51:46.767" v="157" actId="478"/>
          <ac:picMkLst>
            <pc:docMk/>
            <pc:sldMk cId="477173151" sldId="259"/>
            <ac:picMk id="4" creationId="{BBE72250-7466-8C4A-9D47-C1EF0E968A8E}"/>
          </ac:picMkLst>
        </pc:picChg>
      </pc:sldChg>
    </pc:docChg>
  </pc:docChgLst>
  <pc:docChgLst>
    <pc:chgData name="Libby Bingham" userId="S::lbingham@innsofcourt.org::8a35590c-9add-4b43-bad5-f016bf89da60" providerId="AD" clId="Web-{AFBF942B-2A05-DD75-8256-64AFF1BC0BA5}"/>
    <pc:docChg chg="modSld">
      <pc:chgData name="Libby Bingham" userId="S::lbingham@innsofcourt.org::8a35590c-9add-4b43-bad5-f016bf89da60" providerId="AD" clId="Web-{AFBF942B-2A05-DD75-8256-64AFF1BC0BA5}" dt="2021-03-29T19:57:56.514" v="2"/>
      <pc:docMkLst>
        <pc:docMk/>
      </pc:docMkLst>
      <pc:sldChg chg="modNotes">
        <pc:chgData name="Libby Bingham" userId="S::lbingham@innsofcourt.org::8a35590c-9add-4b43-bad5-f016bf89da60" providerId="AD" clId="Web-{AFBF942B-2A05-DD75-8256-64AFF1BC0BA5}" dt="2021-03-29T19:57:25.764" v="1"/>
        <pc:sldMkLst>
          <pc:docMk/>
          <pc:sldMk cId="541998181" sldId="260"/>
        </pc:sldMkLst>
      </pc:sldChg>
      <pc:sldChg chg="modNotes">
        <pc:chgData name="Libby Bingham" userId="S::lbingham@innsofcourt.org::8a35590c-9add-4b43-bad5-f016bf89da60" providerId="AD" clId="Web-{AFBF942B-2A05-DD75-8256-64AFF1BC0BA5}" dt="2021-03-29T19:57:56.514" v="2"/>
        <pc:sldMkLst>
          <pc:docMk/>
          <pc:sldMk cId="26122906" sldId="267"/>
        </pc:sldMkLst>
      </pc:sldChg>
    </pc:docChg>
  </pc:docChgLst>
  <pc:docChgLst>
    <pc:chgData name="Michelle Runge" userId="7edb415c-8452-405d-8552-7b708b29ed8f" providerId="ADAL" clId="{329EFC89-3F23-6240-98CE-29C147622C49}"/>
    <pc:docChg chg="custSel modSld">
      <pc:chgData name="Michelle Runge" userId="7edb415c-8452-405d-8552-7b708b29ed8f" providerId="ADAL" clId="{329EFC89-3F23-6240-98CE-29C147622C49}" dt="2021-05-27T15:52:48.370" v="139" actId="114"/>
      <pc:docMkLst>
        <pc:docMk/>
      </pc:docMkLst>
      <pc:sldChg chg="modNotesTx">
        <pc:chgData name="Michelle Runge" userId="7edb415c-8452-405d-8552-7b708b29ed8f" providerId="ADAL" clId="{329EFC89-3F23-6240-98CE-29C147622C49}" dt="2021-05-27T15:48:03.636" v="6" actId="20577"/>
        <pc:sldMkLst>
          <pc:docMk/>
          <pc:sldMk cId="3994835000" sldId="256"/>
        </pc:sldMkLst>
      </pc:sldChg>
      <pc:sldChg chg="modSp mod">
        <pc:chgData name="Michelle Runge" userId="7edb415c-8452-405d-8552-7b708b29ed8f" providerId="ADAL" clId="{329EFC89-3F23-6240-98CE-29C147622C49}" dt="2021-05-27T15:48:19.447" v="15" actId="27636"/>
        <pc:sldMkLst>
          <pc:docMk/>
          <pc:sldMk cId="1319486674" sldId="257"/>
        </pc:sldMkLst>
        <pc:spChg chg="mod">
          <ac:chgData name="Michelle Runge" userId="7edb415c-8452-405d-8552-7b708b29ed8f" providerId="ADAL" clId="{329EFC89-3F23-6240-98CE-29C147622C49}" dt="2021-05-27T15:48:19.447" v="15" actId="27636"/>
          <ac:spMkLst>
            <pc:docMk/>
            <pc:sldMk cId="1319486674" sldId="257"/>
            <ac:spMk id="2" creationId="{49D3C270-4D26-435C-AEA9-8D1193DC7D3A}"/>
          </ac:spMkLst>
        </pc:spChg>
      </pc:sldChg>
      <pc:sldChg chg="modNotesTx">
        <pc:chgData name="Michelle Runge" userId="7edb415c-8452-405d-8552-7b708b29ed8f" providerId="ADAL" clId="{329EFC89-3F23-6240-98CE-29C147622C49}" dt="2021-05-27T15:48:35.834" v="22" actId="6549"/>
        <pc:sldMkLst>
          <pc:docMk/>
          <pc:sldMk cId="1541840506" sldId="258"/>
        </pc:sldMkLst>
      </pc:sldChg>
      <pc:sldChg chg="modNotesTx">
        <pc:chgData name="Michelle Runge" userId="7edb415c-8452-405d-8552-7b708b29ed8f" providerId="ADAL" clId="{329EFC89-3F23-6240-98CE-29C147622C49}" dt="2021-05-27T15:49:52.605" v="26" actId="6549"/>
        <pc:sldMkLst>
          <pc:docMk/>
          <pc:sldMk cId="3922680828" sldId="264"/>
        </pc:sldMkLst>
      </pc:sldChg>
      <pc:sldChg chg="modNotesTx">
        <pc:chgData name="Michelle Runge" userId="7edb415c-8452-405d-8552-7b708b29ed8f" providerId="ADAL" clId="{329EFC89-3F23-6240-98CE-29C147622C49}" dt="2021-05-27T15:50:32.002" v="29" actId="114"/>
        <pc:sldMkLst>
          <pc:docMk/>
          <pc:sldMk cId="26122906" sldId="267"/>
        </pc:sldMkLst>
      </pc:sldChg>
      <pc:sldChg chg="modNotesTx">
        <pc:chgData name="Michelle Runge" userId="7edb415c-8452-405d-8552-7b708b29ed8f" providerId="ADAL" clId="{329EFC89-3F23-6240-98CE-29C147622C49}" dt="2021-05-27T15:51:00.441" v="40" actId="20577"/>
        <pc:sldMkLst>
          <pc:docMk/>
          <pc:sldMk cId="3520697364" sldId="268"/>
        </pc:sldMkLst>
      </pc:sldChg>
      <pc:sldChg chg="modNotesTx">
        <pc:chgData name="Michelle Runge" userId="7edb415c-8452-405d-8552-7b708b29ed8f" providerId="ADAL" clId="{329EFC89-3F23-6240-98CE-29C147622C49}" dt="2021-05-27T15:52:18.763" v="133" actId="20577"/>
        <pc:sldMkLst>
          <pc:docMk/>
          <pc:sldMk cId="2259177846" sldId="269"/>
        </pc:sldMkLst>
      </pc:sldChg>
      <pc:sldChg chg="modNotesTx">
        <pc:chgData name="Michelle Runge" userId="7edb415c-8452-405d-8552-7b708b29ed8f" providerId="ADAL" clId="{329EFC89-3F23-6240-98CE-29C147622C49}" dt="2021-05-27T15:52:36.920" v="136" actId="114"/>
        <pc:sldMkLst>
          <pc:docMk/>
          <pc:sldMk cId="3128065387" sldId="270"/>
        </pc:sldMkLst>
      </pc:sldChg>
      <pc:sldChg chg="modNotesTx">
        <pc:chgData name="Michelle Runge" userId="7edb415c-8452-405d-8552-7b708b29ed8f" providerId="ADAL" clId="{329EFC89-3F23-6240-98CE-29C147622C49}" dt="2021-05-27T15:52:48.370" v="139" actId="114"/>
        <pc:sldMkLst>
          <pc:docMk/>
          <pc:sldMk cId="3665050408" sldId="272"/>
        </pc:sldMkLst>
      </pc:sldChg>
    </pc:docChg>
  </pc:docChgLst>
  <pc:docChgLst>
    <pc:chgData name="Leventhal, Alexis A." userId="S::aleventhal_reedsmith.com#ext#@amicf.onmicrosoft.com::2ae59026-9f72-4b63-a0c6-cbdc3a42b355" providerId="AD" clId="Web-{C77FAE9F-704D-0000-A0ED-9EBB9112FC5E}"/>
    <pc:docChg chg="modSld">
      <pc:chgData name="Leventhal, Alexis A." userId="S::aleventhal_reedsmith.com#ext#@amicf.onmicrosoft.com::2ae59026-9f72-4b63-a0c6-cbdc3a42b355" providerId="AD" clId="Web-{C77FAE9F-704D-0000-A0ED-9EBB9112FC5E}" dt="2021-02-24T20:55:23.687" v="140"/>
      <pc:docMkLst>
        <pc:docMk/>
      </pc:docMkLst>
      <pc:sldChg chg="modNotes">
        <pc:chgData name="Leventhal, Alexis A." userId="S::aleventhal_reedsmith.com#ext#@amicf.onmicrosoft.com::2ae59026-9f72-4b63-a0c6-cbdc3a42b355" providerId="AD" clId="Web-{C77FAE9F-704D-0000-A0ED-9EBB9112FC5E}" dt="2021-02-24T20:55:23.687" v="140"/>
        <pc:sldMkLst>
          <pc:docMk/>
          <pc:sldMk cId="1541840506" sldId="258"/>
        </pc:sldMkLst>
      </pc:sldChg>
      <pc:sldChg chg="addCm">
        <pc:chgData name="Leventhal, Alexis A." userId="S::aleventhal_reedsmith.com#ext#@amicf.onmicrosoft.com::2ae59026-9f72-4b63-a0c6-cbdc3a42b355" providerId="AD" clId="Web-{C77FAE9F-704D-0000-A0ED-9EBB9112FC5E}" dt="2021-02-24T20:53:43.696" v="0"/>
        <pc:sldMkLst>
          <pc:docMk/>
          <pc:sldMk cId="477173151" sldId="259"/>
        </pc:sldMkLst>
      </pc:sldChg>
    </pc:docChg>
  </pc:docChgLst>
  <pc:docChgLst>
    <pc:chgData name="Michelle Runge" userId="S::mrunge@innsofcourt.org::7edb415c-8452-405d-8552-7b708b29ed8f" providerId="AD" clId="Web-{6657ADEF-D04E-8AAE-EA1D-0BD85A802008}"/>
    <pc:docChg chg="modSld">
      <pc:chgData name="Michelle Runge" userId="S::mrunge@innsofcourt.org::7edb415c-8452-405d-8552-7b708b29ed8f" providerId="AD" clId="Web-{6657ADEF-D04E-8AAE-EA1D-0BD85A802008}" dt="2021-03-04T13:59:17.410" v="34"/>
      <pc:docMkLst>
        <pc:docMk/>
      </pc:docMkLst>
      <pc:sldChg chg="addSp delSp modSp delCm">
        <pc:chgData name="Michelle Runge" userId="S::mrunge@innsofcourt.org::7edb415c-8452-405d-8552-7b708b29ed8f" providerId="AD" clId="Web-{6657ADEF-D04E-8AAE-EA1D-0BD85A802008}" dt="2021-03-04T13:56:26.234" v="15" actId="1076"/>
        <pc:sldMkLst>
          <pc:docMk/>
          <pc:sldMk cId="477173151" sldId="259"/>
        </pc:sldMkLst>
        <pc:spChg chg="add mod">
          <ac:chgData name="Michelle Runge" userId="S::mrunge@innsofcourt.org::7edb415c-8452-405d-8552-7b708b29ed8f" providerId="AD" clId="Web-{6657ADEF-D04E-8AAE-EA1D-0BD85A802008}" dt="2021-03-04T13:56:26.234" v="15" actId="1076"/>
          <ac:spMkLst>
            <pc:docMk/>
            <pc:sldMk cId="477173151" sldId="259"/>
            <ac:spMk id="4" creationId="{13321368-3C70-4112-A986-BDF5AF6CFAD6}"/>
          </ac:spMkLst>
        </pc:spChg>
        <pc:spChg chg="del">
          <ac:chgData name="Michelle Runge" userId="S::mrunge@innsofcourt.org::7edb415c-8452-405d-8552-7b708b29ed8f" providerId="AD" clId="Web-{6657ADEF-D04E-8AAE-EA1D-0BD85A802008}" dt="2021-03-04T13:54:56.201" v="0"/>
          <ac:spMkLst>
            <pc:docMk/>
            <pc:sldMk cId="477173151" sldId="259"/>
            <ac:spMk id="6" creationId="{064BB214-3F28-1F46-9455-695D099EED99}"/>
          </ac:spMkLst>
        </pc:spChg>
        <pc:picChg chg="add mod ord">
          <ac:chgData name="Michelle Runge" userId="S::mrunge@innsofcourt.org::7edb415c-8452-405d-8552-7b708b29ed8f" providerId="AD" clId="Web-{6657ADEF-D04E-8AAE-EA1D-0BD85A802008}" dt="2021-03-04T13:56:04.843" v="10" actId="1076"/>
          <ac:picMkLst>
            <pc:docMk/>
            <pc:sldMk cId="477173151" sldId="259"/>
            <ac:picMk id="3" creationId="{76E82BD5-D898-44E9-AB58-646229F0B30D}"/>
          </ac:picMkLst>
        </pc:picChg>
      </pc:sldChg>
      <pc:sldChg chg="modSp">
        <pc:chgData name="Michelle Runge" userId="S::mrunge@innsofcourt.org::7edb415c-8452-405d-8552-7b708b29ed8f" providerId="AD" clId="Web-{6657ADEF-D04E-8AAE-EA1D-0BD85A802008}" dt="2021-03-04T13:56:49.985" v="21" actId="20577"/>
        <pc:sldMkLst>
          <pc:docMk/>
          <pc:sldMk cId="541998181" sldId="260"/>
        </pc:sldMkLst>
        <pc:spChg chg="mod">
          <ac:chgData name="Michelle Runge" userId="S::mrunge@innsofcourt.org::7edb415c-8452-405d-8552-7b708b29ed8f" providerId="AD" clId="Web-{6657ADEF-D04E-8AAE-EA1D-0BD85A802008}" dt="2021-03-04T13:56:49.985" v="21" actId="20577"/>
          <ac:spMkLst>
            <pc:docMk/>
            <pc:sldMk cId="541998181" sldId="260"/>
            <ac:spMk id="4" creationId="{B8EBDD54-0FEF-4E10-A1FF-E9EE32192F81}"/>
          </ac:spMkLst>
        </pc:spChg>
      </pc:sldChg>
      <pc:sldChg chg="modSp">
        <pc:chgData name="Michelle Runge" userId="S::mrunge@innsofcourt.org::7edb415c-8452-405d-8552-7b708b29ed8f" providerId="AD" clId="Web-{6657ADEF-D04E-8AAE-EA1D-0BD85A802008}" dt="2021-03-04T13:57:15.501" v="24" actId="1076"/>
        <pc:sldMkLst>
          <pc:docMk/>
          <pc:sldMk cId="20833859" sldId="262"/>
        </pc:sldMkLst>
        <pc:spChg chg="mod">
          <ac:chgData name="Michelle Runge" userId="S::mrunge@innsofcourt.org::7edb415c-8452-405d-8552-7b708b29ed8f" providerId="AD" clId="Web-{6657ADEF-D04E-8AAE-EA1D-0BD85A802008}" dt="2021-03-04T13:57:09.267" v="22" actId="1076"/>
          <ac:spMkLst>
            <pc:docMk/>
            <pc:sldMk cId="20833859" sldId="262"/>
            <ac:spMk id="3" creationId="{B50A5A32-BBC5-49E1-B00D-4A3BF3800F06}"/>
          </ac:spMkLst>
        </pc:spChg>
        <pc:spChg chg="mod">
          <ac:chgData name="Michelle Runge" userId="S::mrunge@innsofcourt.org::7edb415c-8452-405d-8552-7b708b29ed8f" providerId="AD" clId="Web-{6657ADEF-D04E-8AAE-EA1D-0BD85A802008}" dt="2021-03-04T13:57:15.501" v="24" actId="1076"/>
          <ac:spMkLst>
            <pc:docMk/>
            <pc:sldMk cId="20833859" sldId="262"/>
            <ac:spMk id="7" creationId="{FDC9AC0E-8288-4517-8824-733DD536C2E8}"/>
          </ac:spMkLst>
        </pc:spChg>
        <pc:picChg chg="mod">
          <ac:chgData name="Michelle Runge" userId="S::mrunge@innsofcourt.org::7edb415c-8452-405d-8552-7b708b29ed8f" providerId="AD" clId="Web-{6657ADEF-D04E-8AAE-EA1D-0BD85A802008}" dt="2021-03-04T13:57:15.485" v="23" actId="1076"/>
          <ac:picMkLst>
            <pc:docMk/>
            <pc:sldMk cId="20833859" sldId="262"/>
            <ac:picMk id="6" creationId="{A907584F-6BC4-4FE2-81CA-9F99614C4700}"/>
          </ac:picMkLst>
        </pc:picChg>
      </pc:sldChg>
      <pc:sldChg chg="modNotes">
        <pc:chgData name="Michelle Runge" userId="S::mrunge@innsofcourt.org::7edb415c-8452-405d-8552-7b708b29ed8f" providerId="AD" clId="Web-{6657ADEF-D04E-8AAE-EA1D-0BD85A802008}" dt="2021-03-04T13:57:54.768" v="26"/>
        <pc:sldMkLst>
          <pc:docMk/>
          <pc:sldMk cId="3520697364" sldId="268"/>
        </pc:sldMkLst>
      </pc:sldChg>
      <pc:sldChg chg="modSp">
        <pc:chgData name="Michelle Runge" userId="S::mrunge@innsofcourt.org::7edb415c-8452-405d-8552-7b708b29ed8f" providerId="AD" clId="Web-{6657ADEF-D04E-8AAE-EA1D-0BD85A802008}" dt="2021-03-04T13:59:03.738" v="30" actId="20577"/>
        <pc:sldMkLst>
          <pc:docMk/>
          <pc:sldMk cId="3128065387" sldId="270"/>
        </pc:sldMkLst>
        <pc:spChg chg="mod">
          <ac:chgData name="Michelle Runge" userId="S::mrunge@innsofcourt.org::7edb415c-8452-405d-8552-7b708b29ed8f" providerId="AD" clId="Web-{6657ADEF-D04E-8AAE-EA1D-0BD85A802008}" dt="2021-03-04T13:59:03.738" v="30" actId="20577"/>
          <ac:spMkLst>
            <pc:docMk/>
            <pc:sldMk cId="3128065387" sldId="270"/>
            <ac:spMk id="6" creationId="{293C0B2B-1D88-4C2F-B3F7-7D891CA12FB3}"/>
          </ac:spMkLst>
        </pc:spChg>
      </pc:sldChg>
      <pc:sldChg chg="modNotes">
        <pc:chgData name="Michelle Runge" userId="S::mrunge@innsofcourt.org::7edb415c-8452-405d-8552-7b708b29ed8f" providerId="AD" clId="Web-{6657ADEF-D04E-8AAE-EA1D-0BD85A802008}" dt="2021-03-04T13:59:17.410" v="34"/>
        <pc:sldMkLst>
          <pc:docMk/>
          <pc:sldMk cId="3665050408" sldId="272"/>
        </pc:sldMkLst>
      </pc:sldChg>
    </pc:docChg>
  </pc:docChgLst>
  <pc:docChgLst>
    <pc:chgData name="Michelle Runge" userId="S::mrunge@innsofcourt.org::7edb415c-8452-405d-8552-7b708b29ed8f" providerId="AD" clId="Web-{39EF70BE-7017-F814-6066-8A0A3F836417}"/>
    <pc:docChg chg="modSld">
      <pc:chgData name="Michelle Runge" userId="S::mrunge@innsofcourt.org::7edb415c-8452-405d-8552-7b708b29ed8f" providerId="AD" clId="Web-{39EF70BE-7017-F814-6066-8A0A3F836417}" dt="2021-05-25T13:17:06.830" v="81"/>
      <pc:docMkLst>
        <pc:docMk/>
      </pc:docMkLst>
      <pc:sldChg chg="modNotes">
        <pc:chgData name="Michelle Runge" userId="S::mrunge@innsofcourt.org::7edb415c-8452-405d-8552-7b708b29ed8f" providerId="AD" clId="Web-{39EF70BE-7017-F814-6066-8A0A3F836417}" dt="2021-05-25T13:17:06.830" v="81"/>
        <pc:sldMkLst>
          <pc:docMk/>
          <pc:sldMk cId="3665050408" sldId="272"/>
        </pc:sldMkLst>
      </pc:sldChg>
    </pc:docChg>
  </pc:docChgLst>
  <pc:docChgLst>
    <pc:chgData name="Anne Paul" userId="S::apaul@innsofcourt.org::d9711889-3a7f-486c-a5e6-19d01327c8f4" providerId="AD" clId="Web-{5751DE2F-34A0-2F8B-9BE4-F404B42F0A25}"/>
    <pc:docChg chg="">
      <pc:chgData name="Anne Paul" userId="S::apaul@innsofcourt.org::d9711889-3a7f-486c-a5e6-19d01327c8f4" providerId="AD" clId="Web-{5751DE2F-34A0-2F8B-9BE4-F404B42F0A25}" dt="2021-04-13T16:31:57.735" v="2"/>
      <pc:docMkLst>
        <pc:docMk/>
      </pc:docMkLst>
      <pc:sldChg chg="addCm delCm">
        <pc:chgData name="Anne Paul" userId="S::apaul@innsofcourt.org::d9711889-3a7f-486c-a5e6-19d01327c8f4" providerId="AD" clId="Web-{5751DE2F-34A0-2F8B-9BE4-F404B42F0A25}" dt="2021-04-13T16:30:51.343" v="1"/>
        <pc:sldMkLst>
          <pc:docMk/>
          <pc:sldMk cId="477173151" sldId="259"/>
        </pc:sldMkLst>
      </pc:sldChg>
      <pc:sldChg chg="addCm">
        <pc:chgData name="Anne Paul" userId="S::apaul@innsofcourt.org::d9711889-3a7f-486c-a5e6-19d01327c8f4" providerId="AD" clId="Web-{5751DE2F-34A0-2F8B-9BE4-F404B42F0A25}" dt="2021-04-13T16:31:57.735" v="2"/>
        <pc:sldMkLst>
          <pc:docMk/>
          <pc:sldMk cId="3665050408"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2059E-4284-4356-A994-6A5E569D6ADF}" type="datetimeFigureOut">
              <a:rPr lang="en-US" smtClean="0"/>
              <a:t>5/27/21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62E4D-7F68-4B93-BB44-61D80F42E4E7}" type="slidenum">
              <a:rPr lang="en-US" smtClean="0"/>
              <a:t>‹#›</a:t>
            </a:fld>
            <a:endParaRPr lang="en-US"/>
          </a:p>
        </p:txBody>
      </p:sp>
    </p:spTree>
    <p:extLst>
      <p:ext uri="{BB962C8B-B14F-4D97-AF65-F5344CB8AC3E}">
        <p14:creationId xmlns:p14="http://schemas.microsoft.com/office/powerpoint/2010/main" val="211206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etobaccofree.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ealthcare.gov/lower-cos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[If this is your first presentation during the program, introduce yourselves and explain the American Inns of Court. Presenters are encouraged to speak from their experience as appropriate during the presentation. This helps students connect with you as the presenter and with the material.</a:t>
            </a:r>
          </a:p>
          <a:p>
            <a:r>
              <a:rPr lang="en-US" i="1" dirty="0"/>
              <a:t>Reminder: This presentation is a template. Feel free to adapt it as needed.]</a:t>
            </a:r>
          </a:p>
        </p:txBody>
      </p:sp>
      <p:sp>
        <p:nvSpPr>
          <p:cNvPr id="4" name="Slide Number Placeholder 3"/>
          <p:cNvSpPr>
            <a:spLocks noGrp="1"/>
          </p:cNvSpPr>
          <p:nvPr>
            <p:ph type="sldNum" sz="quarter" idx="5"/>
          </p:nvPr>
        </p:nvSpPr>
        <p:spPr/>
        <p:txBody>
          <a:bodyPr/>
          <a:lstStyle/>
          <a:p>
            <a:fld id="{3A362E4D-7F68-4B93-BB44-61D80F42E4E7}" type="slidenum">
              <a:rPr lang="en-US" smtClean="0"/>
              <a:t>1</a:t>
            </a:fld>
            <a:endParaRPr lang="en-US"/>
          </a:p>
        </p:txBody>
      </p:sp>
    </p:spTree>
    <p:extLst>
      <p:ext uri="{BB962C8B-B14F-4D97-AF65-F5344CB8AC3E}">
        <p14:creationId xmlns:p14="http://schemas.microsoft.com/office/powerpoint/2010/main" val="1059836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difference between substance abuse (overusing a substance to the point of impairment and negative consequences) and substance dependence (needing the substance to function).]</a:t>
            </a:r>
          </a:p>
        </p:txBody>
      </p:sp>
      <p:sp>
        <p:nvSpPr>
          <p:cNvPr id="4" name="Slide Number Placeholder 3"/>
          <p:cNvSpPr>
            <a:spLocks noGrp="1"/>
          </p:cNvSpPr>
          <p:nvPr>
            <p:ph type="sldNum" sz="quarter" idx="5"/>
          </p:nvPr>
        </p:nvSpPr>
        <p:spPr/>
        <p:txBody>
          <a:bodyPr/>
          <a:lstStyle/>
          <a:p>
            <a:fld id="{3A362E4D-7F68-4B93-BB44-61D80F42E4E7}" type="slidenum">
              <a:rPr lang="en-US" smtClean="0"/>
              <a:t>12</a:t>
            </a:fld>
            <a:endParaRPr lang="en-US"/>
          </a:p>
        </p:txBody>
      </p:sp>
    </p:spTree>
    <p:extLst>
      <p:ext uri="{BB962C8B-B14F-4D97-AF65-F5344CB8AC3E}">
        <p14:creationId xmlns:p14="http://schemas.microsoft.com/office/powerpoint/2010/main" val="472136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is a lot of information. Pick which relevant information to share, as time allows.]</a:t>
            </a:r>
          </a:p>
          <a:p>
            <a:endParaRPr lang="en-US" dirty="0"/>
          </a:p>
          <a:p>
            <a:r>
              <a:rPr lang="en-US" dirty="0"/>
              <a:t>Alcohol use is prohibited for anyone under the age of 21 in every state. In addition to criminal consequences, young adults who drink put themselves at risk of injury or death from alcohol poisoning or alcohol-related accidents. One in seven drivers ages 16-20 involved in fatal car crashes in 2016 had alcohol in their systems. </a:t>
            </a:r>
            <a:endParaRPr lang="en-US" dirty="0">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with alcohol, the age to buy tobacco products was raised from 18 to 21. There are multiple characteristics and risks associated with tobacco use, according to the US Department of Health and Human Services. Smoking damages nearly every organ of the body, and nicotine is a highly addictive drug that affects users on a cellular level, making the addiction difficult to overcome, regardless of age. </a:t>
            </a:r>
            <a:r>
              <a:rPr lang="en-US" u="sng" dirty="0">
                <a:hlinkClick r:id="rId3"/>
              </a:rPr>
              <a:t>www.betobaccofree.gov</a:t>
            </a:r>
            <a:r>
              <a:rPr lang="en-US" dirty="0"/>
              <a:t> has more information from the HSS regarding tobacco use.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nSpc>
                <a:spcPct val="110000"/>
              </a:lnSpc>
              <a:spcBef>
                <a:spcPct val="20000"/>
              </a:spcBef>
              <a:spcAft>
                <a:spcPts val="600"/>
              </a:spcAft>
            </a:pPr>
            <a:r>
              <a:rPr lang="en-US" dirty="0"/>
              <a:t>The recent tragic and alarming cases of severe lung disease associated with vaping are clearly cause for concern. A number of other health effects are also worrisome:</a:t>
            </a:r>
            <a:endParaRPr lang="en-US" dirty="0">
              <a:cs typeface="Calibri"/>
            </a:endParaRPr>
          </a:p>
          <a:p>
            <a:pPr marL="285750" indent="-285750">
              <a:lnSpc>
                <a:spcPct val="110000"/>
              </a:lnSpc>
              <a:spcBef>
                <a:spcPct val="20000"/>
              </a:spcBef>
              <a:spcAft>
                <a:spcPts val="600"/>
              </a:spcAft>
              <a:buFont typeface="Arial"/>
              <a:buChar char="•"/>
            </a:pPr>
            <a:r>
              <a:rPr lang="en-US" dirty="0"/>
              <a:t>Nicotine is highly addictive and can affect the developing brain, potentially harming teens and young adults. Even some “nicotine-free” e-cigarettes have been found to contain nicotine.</a:t>
            </a:r>
            <a:endParaRPr lang="en-US" dirty="0">
              <a:cs typeface="Calibri"/>
            </a:endParaRPr>
          </a:p>
          <a:p>
            <a:pPr marL="285750" indent="-285750">
              <a:lnSpc>
                <a:spcPct val="110000"/>
              </a:lnSpc>
              <a:spcBef>
                <a:spcPct val="20000"/>
              </a:spcBef>
              <a:spcAft>
                <a:spcPts val="600"/>
              </a:spcAft>
              <a:buFont typeface="Arial"/>
              <a:buChar char="•"/>
            </a:pPr>
            <a:r>
              <a:rPr lang="en-US" dirty="0"/>
              <a:t>Some substances found in e-cigarette vapor have been linked to an increased risk of cancer.</a:t>
            </a:r>
            <a:endParaRPr lang="en-US" dirty="0">
              <a:cs typeface="Calibri"/>
            </a:endParaRPr>
          </a:p>
          <a:p>
            <a:pPr marL="285750" indent="-285750">
              <a:lnSpc>
                <a:spcPct val="110000"/>
              </a:lnSpc>
              <a:spcBef>
                <a:spcPct val="20000"/>
              </a:spcBef>
              <a:spcAft>
                <a:spcPts val="600"/>
              </a:spcAft>
              <a:buFont typeface="Arial"/>
              <a:buChar char="•"/>
            </a:pPr>
            <a:r>
              <a:rPr lang="en-US" dirty="0"/>
              <a:t>Teens who vape are more likely to begin smoking cigarettes.</a:t>
            </a:r>
            <a:endParaRPr lang="en-US" dirty="0">
              <a:cs typeface="Calibri"/>
            </a:endParaRPr>
          </a:p>
          <a:p>
            <a:pPr marL="285750" indent="-285750">
              <a:lnSpc>
                <a:spcPct val="110000"/>
              </a:lnSpc>
              <a:spcBef>
                <a:spcPct val="20000"/>
              </a:spcBef>
              <a:spcAft>
                <a:spcPts val="600"/>
              </a:spcAft>
              <a:buFont typeface="Arial"/>
              <a:buChar char="•"/>
            </a:pPr>
            <a:r>
              <a:rPr lang="en-US" dirty="0"/>
              <a:t>Explosions and burns have been reported with e-cigarettes while recharging the devices, due to defective batteries.</a:t>
            </a:r>
            <a:endParaRPr lang="en-US" dirty="0">
              <a:cs typeface="Calibri"/>
            </a:endParaRPr>
          </a:p>
          <a:p>
            <a:pPr marL="285750" indent="-285750">
              <a:lnSpc>
                <a:spcPct val="110000"/>
              </a:lnSpc>
              <a:spcBef>
                <a:spcPct val="20000"/>
              </a:spcBef>
              <a:spcAft>
                <a:spcPts val="600"/>
              </a:spcAft>
              <a:buFont typeface="Arial"/>
              <a:buChar char="•"/>
            </a:pPr>
            <a:r>
              <a:rPr lang="en-US" dirty="0"/>
              <a:t>Accidental exposure to liquid from e-cigarettes has caused acute nicotine poisoning in children and adults.</a:t>
            </a:r>
            <a:endParaRPr lang="en-US" dirty="0">
              <a:cs typeface="Calibri"/>
            </a:endParaRPr>
          </a:p>
          <a:p>
            <a:pPr marL="285750" indent="-285750">
              <a:lnSpc>
                <a:spcPct val="110000"/>
              </a:lnSpc>
              <a:spcBef>
                <a:spcPct val="20000"/>
              </a:spcBef>
              <a:spcAft>
                <a:spcPts val="600"/>
              </a:spcAft>
              <a:buFont typeface="Arial"/>
              <a:buChar char="•"/>
            </a:pPr>
            <a:r>
              <a:rPr lang="en-US" dirty="0"/>
              <a:t>Vaping during pregnancy could harm a developing fetus.</a:t>
            </a:r>
            <a:endParaRPr lang="en-US" dirty="0">
              <a:cs typeface="Calibri"/>
            </a:endParaRPr>
          </a:p>
          <a:p>
            <a:endParaRPr lang="en-US" i="1" dirty="0">
              <a:cs typeface="Calibri"/>
            </a:endParaRPr>
          </a:p>
          <a:p>
            <a:r>
              <a:rPr lang="en-US" i="1" dirty="0">
                <a:cs typeface="Calibri"/>
              </a:rPr>
              <a:t>[If there is time, include state-specific laws about vaping.]</a:t>
            </a:r>
          </a:p>
          <a:p>
            <a:endParaRPr lang="en-US" dirty="0">
              <a:cs typeface="Calibri"/>
            </a:endParaRPr>
          </a:p>
          <a:p>
            <a:pPr marL="0" indent="0">
              <a:spcBef>
                <a:spcPct val="20000"/>
              </a:spcBef>
              <a:spcAft>
                <a:spcPts val="600"/>
              </a:spcAft>
              <a:buFont typeface="Arial"/>
              <a:buNone/>
            </a:pPr>
            <a:r>
              <a:rPr lang="en-US" dirty="0"/>
              <a:t>This may also be the first time you are responsible for filling and monitoring your own prescriptions. Some prescriptions, particularly for pain treatment, may be highly addictive. The non-medical use of certain painkillers, such as Vicodin and OxyContin, is illegal. </a:t>
            </a:r>
            <a:r>
              <a:rPr lang="en-US" dirty="0">
                <a:cs typeface="Calibri"/>
              </a:rPr>
              <a:t> </a:t>
            </a:r>
            <a:r>
              <a:rPr lang="en-US" dirty="0"/>
              <a:t>It is also against the law to possess certain prescription drugs that are prescribed for someone else. The non-medical use of someone else’s prescription drugs can be just as dangerous and illegal as using street drugs, and both can lead to overdose or death.</a:t>
            </a:r>
            <a:endParaRPr lang="en-US" dirty="0">
              <a:cs typeface="Calibri"/>
            </a:endParaRPr>
          </a:p>
          <a:p>
            <a:pPr marL="0" indent="0">
              <a:spcBef>
                <a:spcPct val="20000"/>
              </a:spcBef>
              <a:spcAft>
                <a:spcPts val="600"/>
              </a:spcAft>
              <a:buFont typeface="Arial"/>
              <a:buNone/>
            </a:pPr>
            <a:endParaRPr lang="en-US" dirty="0">
              <a:cs typeface="Calibri"/>
            </a:endParaRPr>
          </a:p>
          <a:p>
            <a:pPr marL="0" indent="0">
              <a:lnSpc>
                <a:spcPct val="110000"/>
              </a:lnSpc>
              <a:spcBef>
                <a:spcPct val="20000"/>
              </a:spcBef>
              <a:spcAft>
                <a:spcPts val="600"/>
              </a:spcAft>
              <a:buFont typeface="Arial"/>
              <a:buNone/>
            </a:pPr>
            <a:r>
              <a:rPr lang="en-US" dirty="0"/>
              <a:t>The use of steroids to increase strength or growth can cause serious health problems. All non-medical use of anabolic steroids is illegal. Steroids can keep teenagers from growing to their full height; they can also cause heart disease, stroke, and damaged liver function.</a:t>
            </a:r>
            <a:r>
              <a:rPr lang="en-US" dirty="0">
                <a:cs typeface="Calibri"/>
              </a:rPr>
              <a:t> </a:t>
            </a:r>
            <a:r>
              <a:rPr lang="en-US" dirty="0"/>
              <a:t>People using steroids and other dietary supplements may develop fertility problems, personality changes, and acne. Men can also experience balding and development of breast tissue. These health hazards are in addition to the civil and criminal penalties for the sale, use, or exchange of anabolic steroids. </a:t>
            </a:r>
            <a:endParaRPr lang="en-US"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13</a:t>
            </a:fld>
            <a:endParaRPr lang="en-US"/>
          </a:p>
        </p:txBody>
      </p:sp>
    </p:spTree>
    <p:extLst>
      <p:ext uri="{BB962C8B-B14F-4D97-AF65-F5344CB8AC3E}">
        <p14:creationId xmlns:p14="http://schemas.microsoft.com/office/powerpoint/2010/main" val="230660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help if you or someone you know is struggling with substance abuse or misuse.</a:t>
            </a:r>
          </a:p>
        </p:txBody>
      </p:sp>
      <p:sp>
        <p:nvSpPr>
          <p:cNvPr id="4" name="Slide Number Placeholder 3"/>
          <p:cNvSpPr>
            <a:spLocks noGrp="1"/>
          </p:cNvSpPr>
          <p:nvPr>
            <p:ph type="sldNum" sz="quarter" idx="5"/>
          </p:nvPr>
        </p:nvSpPr>
        <p:spPr/>
        <p:txBody>
          <a:bodyPr/>
          <a:lstStyle/>
          <a:p>
            <a:fld id="{3A362E4D-7F68-4B93-BB44-61D80F42E4E7}" type="slidenum">
              <a:rPr lang="en-US" smtClean="0"/>
              <a:t>14</a:t>
            </a:fld>
            <a:endParaRPr lang="en-US"/>
          </a:p>
        </p:txBody>
      </p:sp>
    </p:spTree>
    <p:extLst>
      <p:ext uri="{BB962C8B-B14F-4D97-AF65-F5344CB8AC3E}">
        <p14:creationId xmlns:p14="http://schemas.microsoft.com/office/powerpoint/2010/main" val="3973280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0000"/>
              </a:lnSpc>
              <a:spcBef>
                <a:spcPct val="20000"/>
              </a:spcBef>
              <a:spcAft>
                <a:spcPts val="600"/>
              </a:spcAft>
              <a:buFont typeface="Arial"/>
              <a:buChar char="•"/>
            </a:pPr>
            <a:r>
              <a:rPr lang="en-US" dirty="0"/>
              <a:t>As a young adult, this may be the first time you will be responsible for your own healthcare decisions, including dealing with mental health issues such as addiction, anxiety, ADHD, or depression. </a:t>
            </a:r>
          </a:p>
          <a:p>
            <a:pPr marL="285750" indent="-285750">
              <a:lnSpc>
                <a:spcPct val="110000"/>
              </a:lnSpc>
              <a:spcBef>
                <a:spcPct val="20000"/>
              </a:spcBef>
              <a:spcAft>
                <a:spcPts val="600"/>
              </a:spcAft>
              <a:buFont typeface="Arial"/>
              <a:buChar char="•"/>
            </a:pPr>
            <a:r>
              <a:rPr lang="en-US" dirty="0"/>
              <a:t>One in five adolescents has had a serious mental health disorder at some point in their life. Depression, mental health disorders, and substance abuse disorders are major risk factors for suicide.</a:t>
            </a:r>
          </a:p>
          <a:p>
            <a:pPr marL="285750" indent="-285750">
              <a:lnSpc>
                <a:spcPct val="110000"/>
              </a:lnSpc>
              <a:spcBef>
                <a:spcPct val="20000"/>
              </a:spcBef>
              <a:spcAft>
                <a:spcPts val="600"/>
              </a:spcAft>
              <a:buFont typeface="Arial"/>
              <a:buChar char="•"/>
            </a:pPr>
            <a:endParaRPr lang="en-US" dirty="0">
              <a:cs typeface="Calibri"/>
            </a:endParaRPr>
          </a:p>
          <a:p>
            <a:pPr marL="0" indent="0">
              <a:lnSpc>
                <a:spcPct val="110000"/>
              </a:lnSpc>
              <a:spcBef>
                <a:spcPct val="20000"/>
              </a:spcBef>
              <a:spcAft>
                <a:spcPts val="600"/>
              </a:spcAft>
              <a:buFont typeface="Arial"/>
              <a:buNone/>
            </a:pPr>
            <a:r>
              <a:rPr lang="en-US" i="1" dirty="0">
                <a:cs typeface="Calibri"/>
              </a:rPr>
              <a:t>[Provide a resources sheet with national and state-specific resources about health services, Medicaid, counseling services, etc.]</a:t>
            </a:r>
          </a:p>
        </p:txBody>
      </p:sp>
      <p:sp>
        <p:nvSpPr>
          <p:cNvPr id="4" name="Slide Number Placeholder 3"/>
          <p:cNvSpPr>
            <a:spLocks noGrp="1"/>
          </p:cNvSpPr>
          <p:nvPr>
            <p:ph type="sldNum" sz="quarter" idx="5"/>
          </p:nvPr>
        </p:nvSpPr>
        <p:spPr/>
        <p:txBody>
          <a:bodyPr/>
          <a:lstStyle/>
          <a:p>
            <a:fld id="{3A362E4D-7F68-4B93-BB44-61D80F42E4E7}" type="slidenum">
              <a:rPr lang="en-US" smtClean="0"/>
              <a:t>15</a:t>
            </a:fld>
            <a:endParaRPr lang="en-US"/>
          </a:p>
        </p:txBody>
      </p:sp>
    </p:spTree>
    <p:extLst>
      <p:ext uri="{BB962C8B-B14F-4D97-AF65-F5344CB8AC3E}">
        <p14:creationId xmlns:p14="http://schemas.microsoft.com/office/powerpoint/2010/main" val="3577625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[Have students answer the questions. Consider putting them in groups and having them discuss before randomly selecting groups to provide answers.]</a:t>
            </a:r>
          </a:p>
        </p:txBody>
      </p:sp>
      <p:sp>
        <p:nvSpPr>
          <p:cNvPr id="4" name="Slide Number Placeholder 3"/>
          <p:cNvSpPr>
            <a:spLocks noGrp="1"/>
          </p:cNvSpPr>
          <p:nvPr>
            <p:ph type="sldNum" sz="quarter" idx="5"/>
          </p:nvPr>
        </p:nvSpPr>
        <p:spPr/>
        <p:txBody>
          <a:bodyPr/>
          <a:lstStyle/>
          <a:p>
            <a:fld id="{3A362E4D-7F68-4B93-BB44-61D80F42E4E7}" type="slidenum">
              <a:rPr lang="en-US" smtClean="0"/>
              <a:t>16</a:t>
            </a:fld>
            <a:endParaRPr lang="en-US"/>
          </a:p>
        </p:txBody>
      </p:sp>
    </p:spTree>
    <p:extLst>
      <p:ext uri="{BB962C8B-B14F-4D97-AF65-F5344CB8AC3E}">
        <p14:creationId xmlns:p14="http://schemas.microsoft.com/office/powerpoint/2010/main" val="14361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2</a:t>
            </a:fld>
            <a:endParaRPr lang="en-US"/>
          </a:p>
        </p:txBody>
      </p:sp>
    </p:spTree>
    <p:extLst>
      <p:ext uri="{BB962C8B-B14F-4D97-AF65-F5344CB8AC3E}">
        <p14:creationId xmlns:p14="http://schemas.microsoft.com/office/powerpoint/2010/main" val="328845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[Explain that health insurance is necessary at all ages—it is to protect you in the event you get sick or hurt. It is an inevitability that all of us will become sick at some point and need care.]</a:t>
            </a:r>
          </a:p>
        </p:txBody>
      </p:sp>
      <p:sp>
        <p:nvSpPr>
          <p:cNvPr id="4" name="Slide Number Placeholder 3"/>
          <p:cNvSpPr>
            <a:spLocks noGrp="1"/>
          </p:cNvSpPr>
          <p:nvPr>
            <p:ph type="sldNum" sz="quarter" idx="5"/>
          </p:nvPr>
        </p:nvSpPr>
        <p:spPr/>
        <p:txBody>
          <a:bodyPr/>
          <a:lstStyle/>
          <a:p>
            <a:fld id="{3A362E4D-7F68-4B93-BB44-61D80F42E4E7}" type="slidenum">
              <a:rPr lang="en-US" smtClean="0"/>
              <a:t>3</a:t>
            </a:fld>
            <a:endParaRPr lang="en-US"/>
          </a:p>
        </p:txBody>
      </p:sp>
    </p:spTree>
    <p:extLst>
      <p:ext uri="{BB962C8B-B14F-4D97-AF65-F5344CB8AC3E}">
        <p14:creationId xmlns:p14="http://schemas.microsoft.com/office/powerpoint/2010/main" val="428440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0000"/>
              </a:lnSpc>
              <a:spcBef>
                <a:spcPct val="20000"/>
              </a:spcBef>
              <a:spcAft>
                <a:spcPts val="600"/>
              </a:spcAft>
              <a:buFont typeface="Arial"/>
              <a:buChar char="•"/>
            </a:pPr>
            <a:r>
              <a:rPr lang="en-US" dirty="0"/>
              <a:t>If your parent’s health insurance plan covers dependents, you can usually be added to their plan and stay on it until you turn 26. </a:t>
            </a:r>
          </a:p>
          <a:p>
            <a:pPr marL="285750" indent="-285750">
              <a:lnSpc>
                <a:spcPct val="110000"/>
              </a:lnSpc>
              <a:spcBef>
                <a:spcPct val="20000"/>
              </a:spcBef>
              <a:spcAft>
                <a:spcPts val="600"/>
              </a:spcAft>
              <a:buFont typeface="Arial"/>
              <a:buChar char="•"/>
            </a:pPr>
            <a:r>
              <a:rPr lang="en-US" dirty="0"/>
              <a:t>Your parent should check with the plan or their employer’s benefits department to find out. If your parent is applying for a plan in the Health Insurance Marketplace, they can include you on their application or add you during the yearly Open Enrollment period. </a:t>
            </a:r>
            <a:endParaRPr lang="en-US" dirty="0">
              <a:cs typeface="Calibri"/>
            </a:endParaRPr>
          </a:p>
          <a:p>
            <a:pPr marL="285750" indent="-285750">
              <a:lnSpc>
                <a:spcPct val="110000"/>
              </a:lnSpc>
              <a:spcBef>
                <a:spcPct val="20000"/>
              </a:spcBef>
              <a:spcAft>
                <a:spcPts val="600"/>
              </a:spcAft>
              <a:buFont typeface="Arial"/>
              <a:buChar char="•"/>
            </a:pPr>
            <a:r>
              <a:rPr lang="en-US" dirty="0"/>
              <a:t>In general, you can join a parent’s plan and stay on until you turn 26 even if you get married, have or adopt a child, start or leave school, live in or out of your parent’s home, aren’t claimed as a tax dependent, or turn down an offer of coverage from your employer. </a:t>
            </a:r>
            <a:endParaRPr lang="en-US"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4</a:t>
            </a:fld>
            <a:endParaRPr lang="en-US"/>
          </a:p>
        </p:txBody>
      </p:sp>
    </p:spTree>
    <p:extLst>
      <p:ext uri="{BB962C8B-B14F-4D97-AF65-F5344CB8AC3E}">
        <p14:creationId xmlns:p14="http://schemas.microsoft.com/office/powerpoint/2010/main" val="402220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spcAft>
                <a:spcPts val="600"/>
              </a:spcAft>
              <a:buFont typeface="Arial"/>
              <a:buChar char="•"/>
            </a:pPr>
            <a:r>
              <a:rPr lang="en-US" dirty="0"/>
              <a:t>You can get your own health plan through the Health Insurance Marketplace.  </a:t>
            </a:r>
          </a:p>
          <a:p>
            <a:pPr marL="285750" indent="-285750">
              <a:spcBef>
                <a:spcPct val="20000"/>
              </a:spcBef>
              <a:spcAft>
                <a:spcPts val="600"/>
              </a:spcAft>
              <a:buFont typeface="Arial"/>
              <a:buChar char="•"/>
            </a:pPr>
            <a:r>
              <a:rPr lang="en-US" dirty="0"/>
              <a:t>If you work part time or are self-employed, you may qualify for low-cost insurance or free coverage through Medicaid.</a:t>
            </a:r>
            <a:endParaRPr lang="en-US" dirty="0">
              <a:cs typeface="Calibri"/>
            </a:endParaRPr>
          </a:p>
          <a:p>
            <a:pPr marL="285750" indent="-285750">
              <a:spcBef>
                <a:spcPct val="20000"/>
              </a:spcBef>
              <a:spcAft>
                <a:spcPts val="600"/>
              </a:spcAft>
              <a:buFont typeface="Arial"/>
              <a:buChar char="•"/>
            </a:pPr>
            <a:r>
              <a:rPr lang="en-US" dirty="0"/>
              <a:t>If you leave your job and lose job-based insurance, you can buy an insurance plan any time of year, even if it’s outside the Open Enrollment time period, as long as you enroll within 60 days from when the insurance ends. </a:t>
            </a:r>
          </a:p>
          <a:p>
            <a:pPr marL="285750" indent="-285750">
              <a:spcBef>
                <a:spcPct val="20000"/>
              </a:spcBef>
              <a:spcAft>
                <a:spcPts val="600"/>
              </a:spcAft>
              <a:buFont typeface="Arial"/>
              <a:buChar char="•"/>
            </a:pPr>
            <a:r>
              <a:rPr lang="en-US" dirty="0"/>
              <a:t>When choosing the appropriate plan for you, you will want to find out the plan’s premiums (the monthly amount you pay to the insurance company), co-pays (the amount you are responsible for paying directly to your doctor or hospital), and deductibles (the maximum amount you pay before the health plan kicks in).  </a:t>
            </a:r>
            <a:endParaRPr lang="en-US" dirty="0">
              <a:cs typeface="Calibri"/>
            </a:endParaRPr>
          </a:p>
          <a:p>
            <a:pPr marL="285750" indent="-285750">
              <a:spcBef>
                <a:spcPct val="20000"/>
              </a:spcBef>
              <a:spcAft>
                <a:spcPts val="600"/>
              </a:spcAft>
              <a:buFont typeface="Arial"/>
              <a:buChar char="•"/>
            </a:pPr>
            <a:r>
              <a:rPr lang="en-US" dirty="0"/>
              <a:t>You should also look at the network of doctors and hospitals you will have access to, and what services are covered (such as vision or dental). </a:t>
            </a:r>
            <a:endParaRPr lang="en-US"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5</a:t>
            </a:fld>
            <a:endParaRPr lang="en-US"/>
          </a:p>
        </p:txBody>
      </p:sp>
    </p:spTree>
    <p:extLst>
      <p:ext uri="{BB962C8B-B14F-4D97-AF65-F5344CB8AC3E}">
        <p14:creationId xmlns:p14="http://schemas.microsoft.com/office/powerpoint/2010/main" val="410389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spcAft>
                <a:spcPts val="600"/>
              </a:spcAft>
              <a:buFont typeface="Arial"/>
              <a:buChar char="•"/>
            </a:pPr>
            <a:r>
              <a:rPr lang="en-US"/>
              <a:t>If you plan to attend a school that offers a student health plan, it can be an easy and affordable way to get basic insurance coverage.</a:t>
            </a:r>
          </a:p>
          <a:p>
            <a:pPr marL="171450" indent="-171450">
              <a:spcBef>
                <a:spcPct val="20000"/>
              </a:spcBef>
              <a:spcAft>
                <a:spcPts val="600"/>
              </a:spcAft>
              <a:buFont typeface="Arial"/>
              <a:buChar char="•"/>
            </a:pPr>
            <a:r>
              <a:rPr lang="en-US"/>
              <a:t>Be aware that even if you have access to a student health plan, you may apply for coverage through the Health Insurance Marketplace instead. </a:t>
            </a:r>
            <a:endParaRPr lang="en-US">
              <a:cs typeface="Calibri"/>
            </a:endParaRPr>
          </a:p>
          <a:p>
            <a:pPr marL="171450" indent="-171450">
              <a:spcBef>
                <a:spcPct val="20000"/>
              </a:spcBef>
              <a:spcAft>
                <a:spcPts val="600"/>
              </a:spcAft>
              <a:buFont typeface="Arial"/>
              <a:buChar char="•"/>
            </a:pPr>
            <a:r>
              <a:rPr lang="en-US"/>
              <a:t>If you are claimed as a dependent on anyone’s tax returns (for example, by your parents), you may be included on that person’s application for a Marketplace plan.  </a:t>
            </a:r>
            <a:endParaRPr lang="en-US">
              <a:cs typeface="Calibri"/>
            </a:endParaRPr>
          </a:p>
          <a:p>
            <a:pPr marL="171450" indent="-171450">
              <a:spcBef>
                <a:spcPct val="20000"/>
              </a:spcBef>
              <a:spcAft>
                <a:spcPts val="600"/>
              </a:spcAft>
              <a:buFont typeface="Arial"/>
              <a:buChar char="•"/>
            </a:pPr>
            <a:r>
              <a:rPr lang="en-US"/>
              <a:t>If you live in a different state, you may be able to apply yourself in the state you go to school. </a:t>
            </a:r>
          </a:p>
          <a:p>
            <a:pPr marL="171450" indent="-171450">
              <a:spcBef>
                <a:spcPct val="20000"/>
              </a:spcBef>
              <a:spcAft>
                <a:spcPts val="600"/>
              </a:spcAft>
              <a:buFont typeface="Arial"/>
              <a:buChar char="•"/>
            </a:pPr>
            <a:r>
              <a:rPr lang="en-US"/>
              <a:t>If you are not claimed as a dependent, you should fill out your own application and do not include your parents’ income. </a:t>
            </a:r>
          </a:p>
        </p:txBody>
      </p:sp>
      <p:sp>
        <p:nvSpPr>
          <p:cNvPr id="4" name="Slide Number Placeholder 3"/>
          <p:cNvSpPr>
            <a:spLocks noGrp="1"/>
          </p:cNvSpPr>
          <p:nvPr>
            <p:ph type="sldNum" sz="quarter" idx="5"/>
          </p:nvPr>
        </p:nvSpPr>
        <p:spPr/>
        <p:txBody>
          <a:bodyPr/>
          <a:lstStyle/>
          <a:p>
            <a:fld id="{3A362E4D-7F68-4B93-BB44-61D80F42E4E7}" type="slidenum">
              <a:rPr lang="en-US" smtClean="0"/>
              <a:t>6</a:t>
            </a:fld>
            <a:endParaRPr lang="en-US"/>
          </a:p>
        </p:txBody>
      </p:sp>
    </p:spTree>
    <p:extLst>
      <p:ext uri="{BB962C8B-B14F-4D97-AF65-F5344CB8AC3E}">
        <p14:creationId xmlns:p14="http://schemas.microsoft.com/office/powerpoint/2010/main" val="378800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0000"/>
              </a:lnSpc>
              <a:spcBef>
                <a:spcPct val="20000"/>
              </a:spcBef>
              <a:spcAft>
                <a:spcPts val="600"/>
              </a:spcAft>
              <a:buFont typeface="Arial"/>
              <a:buChar char="•"/>
            </a:pPr>
            <a:r>
              <a:rPr lang="en-US"/>
              <a:t>Medicaid is a program that provides health coverage to millions of individuals based, in part, on low income. The Children’s Health Insurance Program (“CHIP”) provides health coverage to people, up to age 19, in families with incomes too high to qualify for Medicaid. </a:t>
            </a:r>
          </a:p>
          <a:p>
            <a:pPr marL="285750" indent="-285750">
              <a:lnSpc>
                <a:spcPct val="110000"/>
              </a:lnSpc>
              <a:spcBef>
                <a:spcPct val="20000"/>
              </a:spcBef>
              <a:spcAft>
                <a:spcPts val="600"/>
              </a:spcAft>
              <a:buFont typeface="Arial"/>
              <a:buChar char="•"/>
            </a:pPr>
            <a:r>
              <a:rPr lang="en-US"/>
              <a:t>You may apply for Medicaid any time of year, as Medicaid and CHIP do not have Open Enrollment periods. You may either apply through the Health Insurance Marketplace or through your local Medicaid agency. </a:t>
            </a:r>
            <a:endParaRPr lang="en-US">
              <a:cs typeface="Calibri"/>
            </a:endParaRPr>
          </a:p>
          <a:p>
            <a:pPr marL="285750" indent="-285750">
              <a:lnSpc>
                <a:spcPct val="110000"/>
              </a:lnSpc>
              <a:spcBef>
                <a:spcPct val="20000"/>
              </a:spcBef>
              <a:spcAft>
                <a:spcPts val="600"/>
              </a:spcAft>
              <a:buFont typeface="Arial"/>
              <a:buChar char="•"/>
            </a:pPr>
            <a:r>
              <a:rPr lang="en-US"/>
              <a:t>To find out if you qualify for Medicaid based on your income, you may go to </a:t>
            </a:r>
            <a:r>
              <a:rPr lang="en-US" u="sng">
                <a:hlinkClick r:id="rId3"/>
              </a:rPr>
              <a:t>www.healthcare.gov/lower-costs</a:t>
            </a:r>
            <a:r>
              <a:rPr lang="en-US"/>
              <a:t> and enter your household size and income.</a:t>
            </a:r>
            <a:endParaRPr lang="en-US">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7</a:t>
            </a:fld>
            <a:endParaRPr lang="en-US"/>
          </a:p>
        </p:txBody>
      </p:sp>
    </p:spTree>
    <p:extLst>
      <p:ext uri="{BB962C8B-B14F-4D97-AF65-F5344CB8AC3E}">
        <p14:creationId xmlns:p14="http://schemas.microsoft.com/office/powerpoint/2010/main" val="2551509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0000"/>
              </a:lnSpc>
              <a:spcBef>
                <a:spcPct val="20000"/>
              </a:spcBef>
              <a:spcAft>
                <a:spcPts val="600"/>
              </a:spcAft>
              <a:buFont typeface="Arial"/>
              <a:buChar char="•"/>
            </a:pPr>
            <a:r>
              <a:rPr lang="en-US" dirty="0"/>
              <a:t>According to the Social Security Administration, 1 in 4 of today’s 20-year-olds will become disabled before they retire. If you have a disability that interferes with your ability to work, you may apply for either Social Security Disability (SSD) if you have a work record, or Supplemental Security Income (SSI) if you do not have a sufficient work record. </a:t>
            </a:r>
          </a:p>
          <a:p>
            <a:pPr marL="285750" indent="-285750">
              <a:lnSpc>
                <a:spcPct val="110000"/>
              </a:lnSpc>
              <a:spcBef>
                <a:spcPct val="20000"/>
              </a:spcBef>
              <a:spcAft>
                <a:spcPts val="600"/>
              </a:spcAft>
              <a:buFont typeface="Arial"/>
              <a:buChar char="•"/>
            </a:pPr>
            <a:r>
              <a:rPr lang="en-US" dirty="0"/>
              <a:t>You may meet the definition of a person with a disability under the SSD rules if: (1) you cannot do work that you have done before; (2) you cannot do other work because of your age, education, and medical condition; and (3) your medical condition has lasted or will last for at least one year (or will result in death). </a:t>
            </a:r>
            <a:endParaRPr lang="en-US" dirty="0">
              <a:cs typeface="Calibri"/>
            </a:endParaRPr>
          </a:p>
          <a:p>
            <a:pPr marL="285750" indent="-285750">
              <a:lnSpc>
                <a:spcPct val="110000"/>
              </a:lnSpc>
              <a:spcBef>
                <a:spcPct val="20000"/>
              </a:spcBef>
              <a:spcAft>
                <a:spcPts val="600"/>
              </a:spcAft>
              <a:buFont typeface="Arial"/>
              <a:buChar char="•"/>
            </a:pPr>
            <a:r>
              <a:rPr lang="en-US" dirty="0"/>
              <a:t>SSI provides financial aid to people with limited resources and who are older than 65, blind, or disabled. </a:t>
            </a:r>
            <a:endParaRPr lang="en-US" dirty="0">
              <a:cs typeface="Calibri"/>
            </a:endParaRPr>
          </a:p>
          <a:p>
            <a:pPr marL="285750" indent="-285750">
              <a:lnSpc>
                <a:spcPct val="110000"/>
              </a:lnSpc>
              <a:spcBef>
                <a:spcPct val="20000"/>
              </a:spcBef>
              <a:spcAft>
                <a:spcPts val="600"/>
              </a:spcAft>
              <a:buFont typeface="Arial"/>
              <a:buChar char="•"/>
            </a:pPr>
            <a:r>
              <a:rPr lang="en-US" dirty="0"/>
              <a:t>Applications for Social Security may be filed at your local Social Security Administration Office.</a:t>
            </a:r>
            <a:endParaRPr lang="en-US" dirty="0">
              <a:cs typeface="Calibri"/>
            </a:endParaRPr>
          </a:p>
          <a:p>
            <a:pPr marL="285750" indent="-285750">
              <a:lnSpc>
                <a:spcPct val="110000"/>
              </a:lnSpc>
              <a:spcBef>
                <a:spcPct val="20000"/>
              </a:spcBef>
              <a:spcAft>
                <a:spcPts val="600"/>
              </a:spcAft>
              <a:buFont typeface="Arial"/>
              <a:buChar char="•"/>
            </a:pPr>
            <a:r>
              <a:rPr lang="en-US" u="sng" dirty="0"/>
              <a:t>You have rights</a:t>
            </a:r>
            <a:r>
              <a:rPr lang="en-US" dirty="0"/>
              <a:t>. If you have been diagnosed with a disability, your rights may fall under the protections of the Americans with Disabilities Act (ADA). </a:t>
            </a:r>
            <a:endParaRPr lang="en-US" dirty="0">
              <a:cs typeface="Calibri"/>
            </a:endParaRPr>
          </a:p>
          <a:p>
            <a:pPr marL="285750" indent="-285750">
              <a:lnSpc>
                <a:spcPct val="110000"/>
              </a:lnSpc>
              <a:spcBef>
                <a:spcPct val="20000"/>
              </a:spcBef>
              <a:spcAft>
                <a:spcPts val="600"/>
              </a:spcAft>
              <a:buFont typeface="Arial"/>
              <a:buChar char="•"/>
            </a:pPr>
            <a:r>
              <a:rPr lang="en-US" dirty="0"/>
              <a:t>The ADA prohibits discrimination against people with disabilities to make sure that they have the same opportunities as everyone else to enjoy job opportunities, purchase goods and services, and participate in government programs and services (including public transportation, such as city buses and subways). In addition, people with HIV/AIDS are protected by the ADA. For example, the ADA would protect a person denied a job or admission into school because of a rumor that he or she has HIV/AIDS, even if he or she does not.</a:t>
            </a:r>
            <a:endParaRPr lang="en-US"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9</a:t>
            </a:fld>
            <a:endParaRPr lang="en-US"/>
          </a:p>
        </p:txBody>
      </p:sp>
    </p:spTree>
    <p:extLst>
      <p:ext uri="{BB962C8B-B14F-4D97-AF65-F5344CB8AC3E}">
        <p14:creationId xmlns:p14="http://schemas.microsoft.com/office/powerpoint/2010/main" val="347006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0000"/>
              </a:lnSpc>
              <a:spcBef>
                <a:spcPct val="20000"/>
              </a:spcBef>
              <a:spcAft>
                <a:spcPts val="600"/>
              </a:spcAft>
              <a:buFont typeface="Arial"/>
              <a:buChar char="•"/>
            </a:pPr>
            <a:r>
              <a:rPr lang="en-US" b="1"/>
              <a:t>Workers' compensation</a:t>
            </a:r>
            <a:r>
              <a:rPr lang="en-US"/>
              <a:t> is a form of insurance providing wage replacement and medical benefits to employees injured due to a work-related incident.</a:t>
            </a:r>
          </a:p>
          <a:p>
            <a:pPr marL="285750" indent="-285750">
              <a:lnSpc>
                <a:spcPct val="110000"/>
              </a:lnSpc>
              <a:spcBef>
                <a:spcPct val="20000"/>
              </a:spcBef>
              <a:spcAft>
                <a:spcPts val="600"/>
              </a:spcAft>
              <a:buFont typeface="Arial"/>
              <a:buChar char="•"/>
            </a:pPr>
            <a:r>
              <a:rPr lang="en-US"/>
              <a:t>While plans may differ across employers, generally workers’ comp includes payments in place of wages, compensation for economic loss (past and future), reimbursement or payment of medical and like expenses, and benefits payable to the dependents of workers killed during employment.</a:t>
            </a:r>
            <a:endParaRPr lang="en-US">
              <a:cs typeface="Calibri"/>
            </a:endParaRPr>
          </a:p>
          <a:p>
            <a:pPr marL="285750" indent="-285750">
              <a:lnSpc>
                <a:spcPct val="110000"/>
              </a:lnSpc>
              <a:spcBef>
                <a:spcPct val="20000"/>
              </a:spcBef>
              <a:spcAft>
                <a:spcPts val="600"/>
              </a:spcAft>
              <a:buFont typeface="Arial"/>
              <a:buChar char="•"/>
            </a:pPr>
            <a:r>
              <a:rPr lang="en-US"/>
              <a:t>General damage for pain and suffering, and punitive damages for employer negligence, are generally not available in workers' compensation plans, and negligence is generally not an issue in the case.</a:t>
            </a:r>
            <a:endParaRPr lang="en-US">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10</a:t>
            </a:fld>
            <a:endParaRPr lang="en-US"/>
          </a:p>
        </p:txBody>
      </p:sp>
    </p:spTree>
    <p:extLst>
      <p:ext uri="{BB962C8B-B14F-4D97-AF65-F5344CB8AC3E}">
        <p14:creationId xmlns:p14="http://schemas.microsoft.com/office/powerpoint/2010/main" val="1896437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C Title Slide 1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0"/>
            <a:ext cx="8229600" cy="1143000"/>
          </a:xfrm>
        </p:spPr>
        <p:txBody>
          <a:bodyPr/>
          <a:lstStyle>
            <a:lvl1pPr>
              <a:defRPr b="1">
                <a:solidFill>
                  <a:schemeClr val="bg1"/>
                </a:solidFill>
              </a:defRPr>
            </a:lvl1pPr>
          </a:lstStyle>
          <a:p>
            <a:r>
              <a:rPr lang="en-US"/>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53778886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C Title Slide 1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3200"/>
            <a:ext cx="7924800" cy="1401762"/>
          </a:xfrm>
        </p:spPr>
        <p:txBody>
          <a:bodyPr/>
          <a:lstStyle>
            <a:lvl1pPr>
              <a:defRPr b="1">
                <a:solidFill>
                  <a:srgbClr val="002395"/>
                </a:solidFill>
                <a:latin typeface="Trebuchet MS" panose="020B0603020202020204" pitchFamily="34" charset="0"/>
              </a:defRPr>
            </a:lvl1pPr>
          </a:lstStyle>
          <a:p>
            <a:r>
              <a:rPr lang="en-US"/>
              <a:t>Click to edit </a:t>
            </a:r>
            <a:br>
              <a:rPr lang="en-US"/>
            </a:br>
            <a:r>
              <a:rPr lang="en-US"/>
              <a:t>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48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IC Title Slide 2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a:bodyPr>
          <a:lstStyle>
            <a:lvl1pPr>
              <a:defRPr sz="4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4267200"/>
            <a:ext cx="6400800" cy="1752600"/>
          </a:xfrm>
        </p:spPr>
        <p:txBody>
          <a:bodyPr/>
          <a:lstStyle>
            <a:lvl1pPr marL="0" indent="0" algn="ctr">
              <a:buNone/>
              <a:defRPr>
                <a:solidFill>
                  <a:schemeClr val="bg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46987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C Title Slide 2b">
    <p:spTree>
      <p:nvGrpSpPr>
        <p:cNvPr id="1" name=""/>
        <p:cNvGrpSpPr/>
        <p:nvPr/>
      </p:nvGrpSpPr>
      <p:grpSpPr>
        <a:xfrm>
          <a:off x="0" y="0"/>
          <a:ext cx="0" cy="0"/>
          <a:chOff x="0" y="0"/>
          <a:chExt cx="0" cy="0"/>
        </a:xfrm>
      </p:grpSpPr>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2133600"/>
            <a:ext cx="7772400" cy="1470025"/>
          </a:xfrm>
        </p:spPr>
        <p:txBody>
          <a:bodyPr>
            <a:normAutofit/>
          </a:bodyPr>
          <a:lstStyle>
            <a:lvl1pPr>
              <a:defRPr sz="4000" b="1">
                <a:solidFill>
                  <a:srgbClr val="002395"/>
                </a:solidFill>
              </a:defRPr>
            </a:lvl1pPr>
          </a:lstStyle>
          <a:p>
            <a:r>
              <a:rPr lang="en-US"/>
              <a:t>Click to edit Master title style</a:t>
            </a:r>
          </a:p>
        </p:txBody>
      </p:sp>
      <p:sp>
        <p:nvSpPr>
          <p:cNvPr id="9" name="Subtitle 2"/>
          <p:cNvSpPr>
            <a:spLocks noGrp="1"/>
          </p:cNvSpPr>
          <p:nvPr>
            <p:ph type="subTitle" idx="1"/>
          </p:nvPr>
        </p:nvSpPr>
        <p:spPr>
          <a:xfrm>
            <a:off x="1371600" y="3810000"/>
            <a:ext cx="6400800" cy="1752600"/>
          </a:xfrm>
        </p:spPr>
        <p:txBody>
          <a:bodyPr/>
          <a:lstStyle>
            <a:lvl1pPr marL="0" indent="0" algn="ctr">
              <a:buNone/>
              <a:defRPr>
                <a:solidFill>
                  <a:srgbClr val="002395"/>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63168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I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sp>
        <p:nvSpPr>
          <p:cNvPr id="3" name="Content Placeholder 2"/>
          <p:cNvSpPr>
            <a:spLocks noGrp="1"/>
          </p:cNvSpPr>
          <p:nvPr>
            <p:ph idx="1"/>
          </p:nvPr>
        </p:nvSpPr>
        <p:spPr>
          <a:xfrm>
            <a:off x="457200" y="1752600"/>
            <a:ext cx="8229600" cy="3962400"/>
          </a:xfrm>
        </p:spPr>
        <p:txBody>
          <a:bodyPr/>
          <a:lstStyle>
            <a:lvl1pPr>
              <a:defRPr>
                <a:solidFill>
                  <a:srgbClr val="002395"/>
                </a:solidFill>
                <a:latin typeface="Trebuchet MS" panose="020B0603020202020204" pitchFamily="34" charset="0"/>
              </a:defRPr>
            </a:lvl1pPr>
            <a:lvl2pPr>
              <a:defRPr>
                <a:solidFill>
                  <a:srgbClr val="002395"/>
                </a:solidFill>
                <a:latin typeface="Trebuchet MS" panose="020B0603020202020204" pitchFamily="34" charset="0"/>
              </a:defRPr>
            </a:lvl2pPr>
            <a:lvl3pPr>
              <a:defRPr>
                <a:solidFill>
                  <a:srgbClr val="002395"/>
                </a:solidFill>
                <a:latin typeface="Trebuchet MS" panose="020B0603020202020204" pitchFamily="34" charset="0"/>
              </a:defRPr>
            </a:lvl3pPr>
            <a:lvl4pPr>
              <a:defRPr>
                <a:solidFill>
                  <a:srgbClr val="002395"/>
                </a:solidFill>
                <a:latin typeface="Trebuchet MS" panose="020B0603020202020204" pitchFamily="34" charset="0"/>
              </a:defRPr>
            </a:lvl4pPr>
            <a:lvl5pPr>
              <a:defRPr>
                <a:solidFill>
                  <a:srgbClr val="002395"/>
                </a:solidFill>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19057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IC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8077200" y="6325825"/>
            <a:ext cx="609600" cy="261742"/>
          </a:xfrm>
          <a:prstGeom prst="rect">
            <a:avLst/>
          </a:prstGeom>
        </p:spPr>
        <p:txBody>
          <a:bodyPr/>
          <a:lstStyle>
            <a:lvl1pPr algn="r">
              <a:defRPr sz="1050">
                <a:solidFill>
                  <a:srgbClr val="002395"/>
                </a:solidFill>
                <a:latin typeface="Trebuchet MS" panose="020B0603020202020204" pitchFamily="34" charset="0"/>
              </a:defRPr>
            </a:lvl1pPr>
          </a:lstStyle>
          <a:p>
            <a:fld id="{AB148B37-049D-428F-AE40-3D47B31A334C}" type="slidenum">
              <a:rPr lang="en-US" smtClean="0"/>
              <a:pPr/>
              <a:t>‹#›</a:t>
            </a:fld>
            <a:endParaRPr lang="en-US"/>
          </a:p>
        </p:txBody>
      </p:sp>
      <p:sp>
        <p:nvSpPr>
          <p:cNvPr id="15"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256273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C Title Only">
    <p:spTree>
      <p:nvGrpSpPr>
        <p:cNvPr id="1" name=""/>
        <p:cNvGrpSpPr/>
        <p:nvPr/>
      </p:nvGrpSpPr>
      <p:grpSpPr>
        <a:xfrm>
          <a:off x="0" y="0"/>
          <a:ext cx="0" cy="0"/>
          <a:chOff x="0" y="0"/>
          <a:chExt cx="0" cy="0"/>
        </a:xfrm>
      </p:grpSpPr>
      <p:sp>
        <p:nvSpPr>
          <p:cNvPr id="6" name="Rectangle 5"/>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26154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t"/>
          <a:lstStyle>
            <a:lvl1pPr algn="l">
              <a:defRPr sz="2000" b="1">
                <a:solidFill>
                  <a:srgbClr val="002395"/>
                </a:solidFill>
              </a:defRPr>
            </a:lvl1pPr>
          </a:lstStyle>
          <a:p>
            <a:r>
              <a:rPr lang="en-US"/>
              <a:t>Click to edit Master title style</a:t>
            </a:r>
          </a:p>
        </p:txBody>
      </p:sp>
      <p:sp>
        <p:nvSpPr>
          <p:cNvPr id="3" name="Picture Placeholder 2"/>
          <p:cNvSpPr>
            <a:spLocks noGrp="1"/>
          </p:cNvSpPr>
          <p:nvPr>
            <p:ph type="pic" idx="1"/>
          </p:nvPr>
        </p:nvSpPr>
        <p:spPr>
          <a:xfrm>
            <a:off x="1792288" y="1524000"/>
            <a:ext cx="5486400" cy="3733800"/>
          </a:xfrm>
        </p:spPr>
        <p:txBody>
          <a:bodyPr/>
          <a:lstStyle>
            <a:lvl1pPr marL="0" indent="0" algn="ctr">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943600"/>
            <a:ext cx="5486400" cy="457200"/>
          </a:xfrm>
        </p:spPr>
        <p:txBody>
          <a:bodyPr/>
          <a:lstStyle>
            <a:lvl1pPr marL="0" indent="0">
              <a:buNone/>
              <a:defRPr sz="1400">
                <a:solidFill>
                  <a:srgbClr val="0023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12108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207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457706"/>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49" r:id="rId3"/>
    <p:sldLayoutId id="2147483659" r:id="rId4"/>
    <p:sldLayoutId id="2147483650" r:id="rId5"/>
    <p:sldLayoutId id="2147483652" r:id="rId6"/>
    <p:sldLayoutId id="2147483654" r:id="rId7"/>
    <p:sldLayoutId id="2147483657" r:id="rId8"/>
  </p:sldLayoutIdLst>
  <p:txStyles>
    <p:titleStyle>
      <a:lvl1pPr algn="ctr" defTabSz="914400" rtl="0" eaLnBrk="1" latinLnBrk="0" hangingPunct="1">
        <a:spcBef>
          <a:spcPct val="0"/>
        </a:spcBef>
        <a:buNone/>
        <a:defRPr sz="4400" kern="1200">
          <a:solidFill>
            <a:schemeClr val="bg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creativecommons.org/licenses/by-nd/3.0/" TargetMode="External"/><Relationship Id="rId4" Type="http://schemas.openxmlformats.org/officeDocument/2006/relationships/hyperlink" Target="http://guides.law.fsu.edu/FLWorkersComp/introduc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www.wikidoc.org/index.php/Drug_abus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rishona.net/2014/12/29/attack-of-the-clon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hhs.gov/ash/oah/adolescent-development/mental-health/index.ht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Doctor_consults_with_family.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creativecommons.org/licenses/by/3.0/" TargetMode="External"/><Relationship Id="rId4" Type="http://schemas.openxmlformats.org/officeDocument/2006/relationships/hyperlink" Target="https://www.flickr.com/photos/145362372@N03/3117832787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hyperlink" Target="https://creativecommons.org/licenses/by-nc/3.0/" TargetMode="External"/><Relationship Id="rId4" Type="http://schemas.openxmlformats.org/officeDocument/2006/relationships/hyperlink" Target="http://www.grassrootsnorthshore.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creativecommons.org/licenses/by-nd/3.0/" TargetMode="External"/><Relationship Id="rId4" Type="http://schemas.openxmlformats.org/officeDocument/2006/relationships/hyperlink" Target="https://journalistsresource.org/studies/government/health-care/state-medicaid-expansion-insurance-exchanges-research-brie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102FF-EF8E-4207-8841-3CC78D468D17}"/>
              </a:ext>
            </a:extLst>
          </p:cNvPr>
          <p:cNvSpPr>
            <a:spLocks noGrp="1"/>
          </p:cNvSpPr>
          <p:nvPr>
            <p:ph type="ctrTitle"/>
          </p:nvPr>
        </p:nvSpPr>
        <p:spPr/>
        <p:txBody>
          <a:bodyPr/>
          <a:lstStyle/>
          <a:p>
            <a:r>
              <a:rPr lang="en-US" sz="4400"/>
              <a:t>Health</a:t>
            </a:r>
            <a:endParaRPr lang="en-US"/>
          </a:p>
        </p:txBody>
      </p:sp>
      <p:sp>
        <p:nvSpPr>
          <p:cNvPr id="4" name="Subtitle 3">
            <a:extLst>
              <a:ext uri="{FF2B5EF4-FFF2-40B4-BE49-F238E27FC236}">
                <a16:creationId xmlns:a16="http://schemas.microsoft.com/office/drawing/2014/main" id="{6AE40027-854D-461A-95C7-F8E9DFE4750D}"/>
              </a:ext>
            </a:extLst>
          </p:cNvPr>
          <p:cNvSpPr>
            <a:spLocks noGrp="1"/>
          </p:cNvSpPr>
          <p:nvPr>
            <p:ph type="subTitle" idx="1"/>
          </p:nvPr>
        </p:nvSpPr>
        <p:spPr/>
        <p:txBody>
          <a:bodyPr/>
          <a:lstStyle/>
          <a:p>
            <a:r>
              <a:rPr lang="en-US" sz="2800"/>
              <a:t>[Inn Name], [Presenters]</a:t>
            </a:r>
          </a:p>
          <a:p>
            <a:endParaRPr lang="en-US"/>
          </a:p>
          <a:p>
            <a:fld id="{E87F8FC5-87F4-42B6-8077-EC11173DDEE8}" type="datetime4">
              <a:rPr lang="en-US" sz="2400" smtClean="0"/>
              <a:t>May 27, 2021</a:t>
            </a:fld>
            <a:endParaRPr lang="en-US" sz="2400"/>
          </a:p>
        </p:txBody>
      </p:sp>
    </p:spTree>
    <p:extLst>
      <p:ext uri="{BB962C8B-B14F-4D97-AF65-F5344CB8AC3E}">
        <p14:creationId xmlns:p14="http://schemas.microsoft.com/office/powerpoint/2010/main" val="3994835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25D6-6053-4479-9E4C-B0C3F03E6016}"/>
              </a:ext>
            </a:extLst>
          </p:cNvPr>
          <p:cNvSpPr>
            <a:spLocks noGrp="1"/>
          </p:cNvSpPr>
          <p:nvPr>
            <p:ph type="title"/>
          </p:nvPr>
        </p:nvSpPr>
        <p:spPr>
          <a:xfrm>
            <a:off x="2590800" y="274638"/>
            <a:ext cx="6096000" cy="1020762"/>
          </a:xfrm>
        </p:spPr>
        <p:txBody>
          <a:bodyPr anchor="ctr">
            <a:normAutofit/>
          </a:bodyPr>
          <a:lstStyle/>
          <a:p>
            <a:r>
              <a:rPr lang="en-US"/>
              <a:t>Workers’ Compensation</a:t>
            </a:r>
          </a:p>
        </p:txBody>
      </p:sp>
      <p:pic>
        <p:nvPicPr>
          <p:cNvPr id="5" name="Content Placeholder 4" descr="A sign on a fence&#10;&#10;Description automatically generated with low confidence">
            <a:extLst>
              <a:ext uri="{FF2B5EF4-FFF2-40B4-BE49-F238E27FC236}">
                <a16:creationId xmlns:a16="http://schemas.microsoft.com/office/drawing/2014/main" id="{486DF629-3413-481E-9F3D-23DD1AC68B09}"/>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030" b="25558"/>
          <a:stretch/>
        </p:blipFill>
        <p:spPr>
          <a:xfrm>
            <a:off x="457200" y="1752600"/>
            <a:ext cx="8229600" cy="3962400"/>
          </a:xfrm>
          <a:noFill/>
        </p:spPr>
      </p:pic>
      <p:sp>
        <p:nvSpPr>
          <p:cNvPr id="6" name="TextBox 5">
            <a:extLst>
              <a:ext uri="{FF2B5EF4-FFF2-40B4-BE49-F238E27FC236}">
                <a16:creationId xmlns:a16="http://schemas.microsoft.com/office/drawing/2014/main" id="{84BE2CC2-4854-4DC6-A69A-4022B1BE2A30}"/>
              </a:ext>
            </a:extLst>
          </p:cNvPr>
          <p:cNvSpPr txBox="1"/>
          <p:nvPr/>
        </p:nvSpPr>
        <p:spPr>
          <a:xfrm>
            <a:off x="6360522" y="5514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guides.law.fsu.edu/FLWorkersComp/introductio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48793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7B17-92E7-4B30-B102-194F0CD77E50}"/>
              </a:ext>
            </a:extLst>
          </p:cNvPr>
          <p:cNvSpPr>
            <a:spLocks noGrp="1"/>
          </p:cNvSpPr>
          <p:nvPr>
            <p:ph type="title"/>
          </p:nvPr>
        </p:nvSpPr>
        <p:spPr/>
        <p:txBody>
          <a:bodyPr>
            <a:normAutofit fontScale="90000"/>
          </a:bodyPr>
          <a:lstStyle/>
          <a:p>
            <a:r>
              <a:rPr lang="en-US"/>
              <a:t>Substance Abuse and</a:t>
            </a:r>
            <a:br>
              <a:rPr lang="en-US"/>
            </a:br>
            <a:r>
              <a:rPr lang="en-US"/>
              <a:t>Mental Health</a:t>
            </a:r>
          </a:p>
        </p:txBody>
      </p:sp>
    </p:spTree>
    <p:extLst>
      <p:ext uri="{BB962C8B-B14F-4D97-AF65-F5344CB8AC3E}">
        <p14:creationId xmlns:p14="http://schemas.microsoft.com/office/powerpoint/2010/main" val="162132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40DDE6-5E64-4885-9628-57798802C2BC}"/>
              </a:ext>
            </a:extLst>
          </p:cNvPr>
          <p:cNvSpPr>
            <a:spLocks noGrp="1"/>
          </p:cNvSpPr>
          <p:nvPr>
            <p:ph type="title"/>
          </p:nvPr>
        </p:nvSpPr>
        <p:spPr>
          <a:xfrm>
            <a:off x="2590800" y="274638"/>
            <a:ext cx="6096000" cy="1020762"/>
          </a:xfrm>
        </p:spPr>
        <p:txBody>
          <a:bodyPr anchor="ctr">
            <a:normAutofit/>
          </a:bodyPr>
          <a:lstStyle/>
          <a:p>
            <a:r>
              <a:rPr lang="en-US"/>
              <a:t>Substance Abuse</a:t>
            </a:r>
          </a:p>
        </p:txBody>
      </p:sp>
      <p:pic>
        <p:nvPicPr>
          <p:cNvPr id="6" name="Content Placeholder 5" descr="Timeline&#10;&#10;Description automatically generated">
            <a:extLst>
              <a:ext uri="{FF2B5EF4-FFF2-40B4-BE49-F238E27FC236}">
                <a16:creationId xmlns:a16="http://schemas.microsoft.com/office/drawing/2014/main" id="{5164FE03-292D-47E2-ACAA-2AAA191F0AE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3497" y="1386341"/>
            <a:ext cx="7295545" cy="5471659"/>
          </a:xfrm>
          <a:noFill/>
        </p:spPr>
      </p:pic>
      <p:sp>
        <p:nvSpPr>
          <p:cNvPr id="7" name="TextBox 6">
            <a:extLst>
              <a:ext uri="{FF2B5EF4-FFF2-40B4-BE49-F238E27FC236}">
                <a16:creationId xmlns:a16="http://schemas.microsoft.com/office/drawing/2014/main" id="{7D17129E-CAA7-407F-BE53-2005DD5BA6F5}"/>
              </a:ext>
            </a:extLst>
          </p:cNvPr>
          <p:cNvSpPr txBox="1"/>
          <p:nvPr/>
        </p:nvSpPr>
        <p:spPr>
          <a:xfrm>
            <a:off x="5257800" y="6657945"/>
            <a:ext cx="2891242" cy="20005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4" tooltip="https://www.wikidoc.org/index.php/Drug_abus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612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89D5DC-5872-4ADF-98BA-BBEA5F2B9FA0}"/>
              </a:ext>
            </a:extLst>
          </p:cNvPr>
          <p:cNvSpPr>
            <a:spLocks noGrp="1"/>
          </p:cNvSpPr>
          <p:nvPr>
            <p:ph sz="half" idx="1"/>
          </p:nvPr>
        </p:nvSpPr>
        <p:spPr>
          <a:xfrm>
            <a:off x="457200" y="1600200"/>
            <a:ext cx="4038600" cy="4585155"/>
          </a:xfrm>
        </p:spPr>
        <p:txBody>
          <a:bodyPr>
            <a:normAutofit fontScale="92500" lnSpcReduction="10000"/>
          </a:bodyPr>
          <a:lstStyle/>
          <a:p>
            <a:r>
              <a:rPr lang="en-US" sz="3600">
                <a:solidFill>
                  <a:schemeClr val="tx2"/>
                </a:solidFill>
              </a:rPr>
              <a:t>Alcohol</a:t>
            </a:r>
            <a:br>
              <a:rPr lang="en-US" sz="3600">
                <a:solidFill>
                  <a:schemeClr val="tx2"/>
                </a:solidFill>
              </a:rPr>
            </a:br>
            <a:endParaRPr lang="en-US" sz="3600">
              <a:solidFill>
                <a:schemeClr val="tx2"/>
              </a:solidFill>
            </a:endParaRPr>
          </a:p>
          <a:p>
            <a:r>
              <a:rPr lang="en-US" sz="3600">
                <a:solidFill>
                  <a:schemeClr val="tx2"/>
                </a:solidFill>
              </a:rPr>
              <a:t>Tobacco</a:t>
            </a:r>
            <a:br>
              <a:rPr lang="en-US" sz="3600">
                <a:solidFill>
                  <a:schemeClr val="tx2"/>
                </a:solidFill>
              </a:rPr>
            </a:br>
            <a:endParaRPr lang="en-US" sz="3600">
              <a:solidFill>
                <a:schemeClr val="tx2"/>
              </a:solidFill>
            </a:endParaRPr>
          </a:p>
          <a:p>
            <a:r>
              <a:rPr lang="en-US" sz="3600">
                <a:solidFill>
                  <a:schemeClr val="tx2"/>
                </a:solidFill>
              </a:rPr>
              <a:t>Vaping</a:t>
            </a:r>
            <a:br>
              <a:rPr lang="en-US" sz="3600">
                <a:solidFill>
                  <a:schemeClr val="tx2"/>
                </a:solidFill>
              </a:rPr>
            </a:br>
            <a:endParaRPr lang="en-US" sz="3600">
              <a:solidFill>
                <a:schemeClr val="tx2"/>
              </a:solidFill>
            </a:endParaRPr>
          </a:p>
          <a:p>
            <a:r>
              <a:rPr lang="en-US" sz="3600">
                <a:solidFill>
                  <a:schemeClr val="tx2"/>
                </a:solidFill>
              </a:rPr>
              <a:t>Prescriptions</a:t>
            </a:r>
            <a:br>
              <a:rPr lang="en-US" sz="3600">
                <a:solidFill>
                  <a:schemeClr val="tx2"/>
                </a:solidFill>
              </a:rPr>
            </a:br>
            <a:endParaRPr lang="en-US" sz="3600">
              <a:solidFill>
                <a:schemeClr val="tx2"/>
              </a:solidFill>
            </a:endParaRPr>
          </a:p>
          <a:p>
            <a:r>
              <a:rPr lang="en-US" sz="3600">
                <a:solidFill>
                  <a:schemeClr val="tx2"/>
                </a:solidFill>
              </a:rPr>
              <a:t>Steroids</a:t>
            </a:r>
          </a:p>
        </p:txBody>
      </p:sp>
      <p:pic>
        <p:nvPicPr>
          <p:cNvPr id="8" name="Content Placeholder 7" descr="Text, whiteboard&#10;&#10;Description automatically generated">
            <a:extLst>
              <a:ext uri="{FF2B5EF4-FFF2-40B4-BE49-F238E27FC236}">
                <a16:creationId xmlns:a16="http://schemas.microsoft.com/office/drawing/2014/main" id="{AD4A61CA-7678-4395-A064-A84BCD0B1BEA}"/>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62399" y="1462575"/>
            <a:ext cx="4938225" cy="4938225"/>
          </a:xfrm>
        </p:spPr>
      </p:pic>
      <p:sp>
        <p:nvSpPr>
          <p:cNvPr id="4" name="Title 3">
            <a:extLst>
              <a:ext uri="{FF2B5EF4-FFF2-40B4-BE49-F238E27FC236}">
                <a16:creationId xmlns:a16="http://schemas.microsoft.com/office/drawing/2014/main" id="{C4E6D712-A8A8-4474-BC31-04D8CB7EE601}"/>
              </a:ext>
            </a:extLst>
          </p:cNvPr>
          <p:cNvSpPr>
            <a:spLocks noGrp="1"/>
          </p:cNvSpPr>
          <p:nvPr>
            <p:ph type="title"/>
          </p:nvPr>
        </p:nvSpPr>
        <p:spPr/>
        <p:txBody>
          <a:bodyPr/>
          <a:lstStyle/>
          <a:p>
            <a:r>
              <a:rPr lang="en-US"/>
              <a:t>Substance Abuse</a:t>
            </a:r>
          </a:p>
        </p:txBody>
      </p:sp>
      <p:sp>
        <p:nvSpPr>
          <p:cNvPr id="9" name="TextBox 8">
            <a:extLst>
              <a:ext uri="{FF2B5EF4-FFF2-40B4-BE49-F238E27FC236}">
                <a16:creationId xmlns:a16="http://schemas.microsoft.com/office/drawing/2014/main" id="{E7512CAE-C44D-411D-9B3C-B3C54984DC0B}"/>
              </a:ext>
            </a:extLst>
          </p:cNvPr>
          <p:cNvSpPr txBox="1"/>
          <p:nvPr/>
        </p:nvSpPr>
        <p:spPr>
          <a:xfrm>
            <a:off x="4495800" y="6352530"/>
            <a:ext cx="4038600" cy="215444"/>
          </a:xfrm>
          <a:prstGeom prst="rect">
            <a:avLst/>
          </a:prstGeom>
          <a:noFill/>
        </p:spPr>
        <p:txBody>
          <a:bodyPr wrap="square" rtlCol="0">
            <a:spAutoFit/>
          </a:bodyPr>
          <a:lstStyle/>
          <a:p>
            <a:pPr algn="ctr"/>
            <a:r>
              <a:rPr lang="en-US" sz="800">
                <a:hlinkClick r:id="rId4" tooltip="http://rishona.net/2014/12/29/attack-of-the-clones/"/>
              </a:rPr>
              <a:t>This Photo</a:t>
            </a:r>
            <a:r>
              <a:rPr lang="en-US" sz="800"/>
              <a:t> by Unknown Author is licensed under </a:t>
            </a:r>
            <a:r>
              <a:rPr lang="en-US" sz="800">
                <a:hlinkClick r:id="rId5" tooltip="https://creativecommons.org/licenses/by-sa/3.0/"/>
              </a:rPr>
              <a:t>CC BY-SA</a:t>
            </a:r>
            <a:endParaRPr lang="en-US" sz="800"/>
          </a:p>
        </p:txBody>
      </p:sp>
    </p:spTree>
    <p:extLst>
      <p:ext uri="{BB962C8B-B14F-4D97-AF65-F5344CB8AC3E}">
        <p14:creationId xmlns:p14="http://schemas.microsoft.com/office/powerpoint/2010/main" val="352069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7FAC-2BFE-40E0-9C8A-02667E432AF9}"/>
              </a:ext>
            </a:extLst>
          </p:cNvPr>
          <p:cNvSpPr>
            <a:spLocks noGrp="1"/>
          </p:cNvSpPr>
          <p:nvPr>
            <p:ph type="title"/>
          </p:nvPr>
        </p:nvSpPr>
        <p:spPr>
          <a:xfrm>
            <a:off x="1828800" y="4767262"/>
            <a:ext cx="5486400" cy="566738"/>
          </a:xfrm>
        </p:spPr>
        <p:txBody>
          <a:bodyPr>
            <a:normAutofit fontScale="90000"/>
          </a:bodyPr>
          <a:lstStyle/>
          <a:p>
            <a:pPr algn="ctr"/>
            <a:r>
              <a:rPr lang="en-US"/>
              <a:t>If you are concerned about substance misuse or abuse, you may call the Substance Abuse and Mental Health Service’s National Helpline at </a:t>
            </a:r>
            <a:br>
              <a:rPr lang="en-US"/>
            </a:br>
            <a:r>
              <a:rPr lang="en-US" sz="2700"/>
              <a:t>1-800-662-HELP</a:t>
            </a:r>
            <a:r>
              <a:rPr lang="en-US"/>
              <a:t>. </a:t>
            </a:r>
            <a:br>
              <a:rPr lang="en-US"/>
            </a:br>
            <a:endParaRPr lang="en-US"/>
          </a:p>
        </p:txBody>
      </p:sp>
      <p:pic>
        <p:nvPicPr>
          <p:cNvPr id="6" name="Picture Placeholder 5" descr="Assorted pills and tablets">
            <a:extLst>
              <a:ext uri="{FF2B5EF4-FFF2-40B4-BE49-F238E27FC236}">
                <a16:creationId xmlns:a16="http://schemas.microsoft.com/office/drawing/2014/main" id="{85C945FA-69F9-4EE9-9065-0071C2AF9D8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356" b="2356"/>
          <a:stretch>
            <a:fillRect/>
          </a:stretch>
        </p:blipFill>
        <p:spPr>
          <a:xfrm>
            <a:off x="2112963" y="1524000"/>
            <a:ext cx="4918075" cy="3124200"/>
          </a:xfrm>
        </p:spPr>
      </p:pic>
    </p:spTree>
    <p:extLst>
      <p:ext uri="{BB962C8B-B14F-4D97-AF65-F5344CB8AC3E}">
        <p14:creationId xmlns:p14="http://schemas.microsoft.com/office/powerpoint/2010/main" val="225917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E40D8E-9841-4DAE-9BA0-179C802323A8}"/>
              </a:ext>
            </a:extLst>
          </p:cNvPr>
          <p:cNvSpPr>
            <a:spLocks noGrp="1"/>
          </p:cNvSpPr>
          <p:nvPr>
            <p:ph type="title"/>
          </p:nvPr>
        </p:nvSpPr>
        <p:spPr/>
        <p:txBody>
          <a:bodyPr/>
          <a:lstStyle/>
          <a:p>
            <a:r>
              <a:rPr lang="en-US"/>
              <a:t>Mental Health</a:t>
            </a:r>
          </a:p>
        </p:txBody>
      </p:sp>
      <p:sp>
        <p:nvSpPr>
          <p:cNvPr id="6" name="Content Placeholder 5">
            <a:extLst>
              <a:ext uri="{FF2B5EF4-FFF2-40B4-BE49-F238E27FC236}">
                <a16:creationId xmlns:a16="http://schemas.microsoft.com/office/drawing/2014/main" id="{293C0B2B-1D88-4C2F-B3F7-7D891CA12FB3}"/>
              </a:ext>
            </a:extLst>
          </p:cNvPr>
          <p:cNvSpPr>
            <a:spLocks noGrp="1"/>
          </p:cNvSpPr>
          <p:nvPr>
            <p:ph idx="1"/>
          </p:nvPr>
        </p:nvSpPr>
        <p:spPr>
          <a:xfrm>
            <a:off x="457200" y="1752600"/>
            <a:ext cx="8229600" cy="4724400"/>
          </a:xfrm>
        </p:spPr>
        <p:txBody>
          <a:bodyPr vert="horz" lIns="91440" tIns="45720" rIns="91440" bIns="45720" rtlCol="0" anchor="t">
            <a:normAutofit fontScale="92500" lnSpcReduction="10000"/>
          </a:bodyPr>
          <a:lstStyle/>
          <a:p>
            <a:pPr marL="305435" indent="-305435"/>
            <a:r>
              <a:rPr lang="en-US" dirty="0">
                <a:latin typeface="Trebuchet MS"/>
              </a:rPr>
              <a:t>If you or someone you know is in crisis, contact a mental health professional or call the National Suicide Prevention Lifeline at  </a:t>
            </a:r>
            <a:r>
              <a:rPr lang="en-US" b="1" dirty="0">
                <a:latin typeface="Trebuchet MS"/>
              </a:rPr>
              <a:t>1-800-273-TALK</a:t>
            </a:r>
            <a:r>
              <a:rPr lang="en-US" dirty="0">
                <a:latin typeface="Trebuchet MS"/>
              </a:rPr>
              <a:t>. </a:t>
            </a:r>
            <a:br>
              <a:rPr lang="en-US" dirty="0"/>
            </a:br>
            <a:endParaRPr lang="en-US"/>
          </a:p>
          <a:p>
            <a:pPr marL="305435" indent="-305435"/>
            <a:r>
              <a:rPr lang="en-US" dirty="0">
                <a:latin typeface="Trebuchet MS"/>
              </a:rPr>
              <a:t>Many colleges also offer free counseling or referral services to enrolled students free of charge. Learn more at: </a:t>
            </a:r>
            <a:r>
              <a:rPr lang="en-US" b="1" u="sng" dirty="0">
                <a:solidFill>
                  <a:schemeClr val="accent1"/>
                </a:solidFill>
                <a:latin typeface="Trebuchet MS"/>
                <a:hlinkClick r:id="rId3">
                  <a:extLst>
                    <a:ext uri="{A12FA001-AC4F-418D-AE19-62706E023703}">
                      <ahyp:hlinkClr xmlns:ahyp="http://schemas.microsoft.com/office/drawing/2018/hyperlinkcolor" val="tx"/>
                    </a:ext>
                  </a:extLst>
                </a:hlinkClick>
              </a:rPr>
              <a:t>www.hhs.gov/ash/oah/adolescent-development/mental-health</a:t>
            </a:r>
            <a:endParaRPr lang="en-US" b="1" dirty="0">
              <a:solidFill>
                <a:schemeClr val="accent1"/>
              </a:solidFill>
              <a:latin typeface="Trebuchet MS"/>
            </a:endParaRPr>
          </a:p>
        </p:txBody>
      </p:sp>
    </p:spTree>
    <p:extLst>
      <p:ext uri="{BB962C8B-B14F-4D97-AF65-F5344CB8AC3E}">
        <p14:creationId xmlns:p14="http://schemas.microsoft.com/office/powerpoint/2010/main" val="3128065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F364-0C18-4AA7-80F3-13DF8F2C4C5B}"/>
              </a:ext>
            </a:extLst>
          </p:cNvPr>
          <p:cNvSpPr>
            <a:spLocks noGrp="1"/>
          </p:cNvSpPr>
          <p:nvPr>
            <p:ph type="title"/>
          </p:nvPr>
        </p:nvSpPr>
        <p:spPr/>
        <p:txBody>
          <a:bodyPr/>
          <a:lstStyle/>
          <a:p>
            <a:r>
              <a:rPr lang="en-US"/>
              <a:t>Quick Quiz</a:t>
            </a:r>
          </a:p>
        </p:txBody>
      </p:sp>
      <p:sp>
        <p:nvSpPr>
          <p:cNvPr id="3" name="Content Placeholder 2">
            <a:extLst>
              <a:ext uri="{FF2B5EF4-FFF2-40B4-BE49-F238E27FC236}">
                <a16:creationId xmlns:a16="http://schemas.microsoft.com/office/drawing/2014/main" id="{478C4C18-E7FE-41AC-B3C6-F7030A8A1736}"/>
              </a:ext>
            </a:extLst>
          </p:cNvPr>
          <p:cNvSpPr>
            <a:spLocks noGrp="1"/>
          </p:cNvSpPr>
          <p:nvPr>
            <p:ph idx="1"/>
          </p:nvPr>
        </p:nvSpPr>
        <p:spPr>
          <a:xfrm>
            <a:off x="457200" y="1752600"/>
            <a:ext cx="8229600" cy="4495800"/>
          </a:xfrm>
        </p:spPr>
        <p:txBody>
          <a:bodyPr>
            <a:normAutofit/>
          </a:bodyPr>
          <a:lstStyle/>
          <a:p>
            <a:r>
              <a:rPr lang="en-US"/>
              <a:t>What types of health insurance are available to 18-year-olds?</a:t>
            </a:r>
            <a:br>
              <a:rPr lang="en-US"/>
            </a:br>
            <a:endParaRPr lang="en-US"/>
          </a:p>
          <a:p>
            <a:r>
              <a:rPr lang="en-US"/>
              <a:t>What are some vaping health risks?</a:t>
            </a:r>
            <a:br>
              <a:rPr lang="en-US"/>
            </a:br>
            <a:endParaRPr lang="en-US"/>
          </a:p>
          <a:p>
            <a:r>
              <a:rPr lang="en-US"/>
              <a:t>What are some resources to help you or others who are experiencing a crisis or other mental health issue?</a:t>
            </a:r>
          </a:p>
        </p:txBody>
      </p:sp>
    </p:spTree>
    <p:extLst>
      <p:ext uri="{BB962C8B-B14F-4D97-AF65-F5344CB8AC3E}">
        <p14:creationId xmlns:p14="http://schemas.microsoft.com/office/powerpoint/2010/main" val="366505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D7A32E-DA5A-4F99-9F4C-D955747E6932}"/>
              </a:ext>
            </a:extLst>
          </p:cNvPr>
          <p:cNvSpPr>
            <a:spLocks noGrp="1"/>
          </p:cNvSpPr>
          <p:nvPr>
            <p:ph type="ctrTitle"/>
          </p:nvPr>
        </p:nvSpPr>
        <p:spPr/>
        <p:txBody>
          <a:bodyPr/>
          <a:lstStyle/>
          <a:p>
            <a:r>
              <a:rPr lang="en-US"/>
              <a:t>Thank you</a:t>
            </a:r>
          </a:p>
        </p:txBody>
      </p:sp>
      <p:sp>
        <p:nvSpPr>
          <p:cNvPr id="4" name="Subtitle 3">
            <a:extLst>
              <a:ext uri="{FF2B5EF4-FFF2-40B4-BE49-F238E27FC236}">
                <a16:creationId xmlns:a16="http://schemas.microsoft.com/office/drawing/2014/main" id="{D0A6AB29-6663-4385-8112-EBD70FD41224}"/>
              </a:ext>
            </a:extLst>
          </p:cNvPr>
          <p:cNvSpPr>
            <a:spLocks noGrp="1"/>
          </p:cNvSpPr>
          <p:nvPr>
            <p:ph type="subTitle" idx="1"/>
          </p:nvPr>
        </p:nvSpPr>
        <p:spPr/>
        <p:txBody>
          <a:bodyPr/>
          <a:lstStyle/>
          <a:p>
            <a:r>
              <a:rPr lang="en-US"/>
              <a:t>Questions?</a:t>
            </a:r>
          </a:p>
        </p:txBody>
      </p:sp>
    </p:spTree>
    <p:extLst>
      <p:ext uri="{BB962C8B-B14F-4D97-AF65-F5344CB8AC3E}">
        <p14:creationId xmlns:p14="http://schemas.microsoft.com/office/powerpoint/2010/main" val="311631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D3C270-4D26-435C-AEA9-8D1193DC7D3A}"/>
              </a:ext>
            </a:extLst>
          </p:cNvPr>
          <p:cNvSpPr>
            <a:spLocks noGrp="1"/>
          </p:cNvSpPr>
          <p:nvPr>
            <p:ph sz="half" idx="1"/>
          </p:nvPr>
        </p:nvSpPr>
        <p:spPr>
          <a:xfrm>
            <a:off x="457200" y="1598535"/>
            <a:ext cx="4038600" cy="4984827"/>
          </a:xfrm>
        </p:spPr>
        <p:txBody>
          <a:bodyPr>
            <a:normAutofit/>
          </a:bodyPr>
          <a:lstStyle/>
          <a:p>
            <a:pPr>
              <a:spcAft>
                <a:spcPts val="300"/>
              </a:spcAft>
            </a:pPr>
            <a:r>
              <a:rPr lang="en-US" sz="3200" dirty="0">
                <a:solidFill>
                  <a:schemeClr val="tx2"/>
                </a:solidFill>
                <a:latin typeface="Trebuchet MS" panose="020B0603020202020204" pitchFamily="34" charset="0"/>
              </a:rPr>
              <a:t>Health insurance</a:t>
            </a:r>
            <a:br>
              <a:rPr lang="en-US" sz="3200" dirty="0">
                <a:solidFill>
                  <a:schemeClr val="tx2"/>
                </a:solidFill>
                <a:latin typeface="Trebuchet MS" panose="020B0603020202020204" pitchFamily="34" charset="0"/>
              </a:rPr>
            </a:br>
            <a:endParaRPr lang="en-US" sz="3200" dirty="0">
              <a:solidFill>
                <a:schemeClr val="tx2"/>
              </a:solidFill>
              <a:latin typeface="Trebuchet MS" panose="020B0603020202020204" pitchFamily="34" charset="0"/>
            </a:endParaRPr>
          </a:p>
          <a:p>
            <a:pPr>
              <a:spcAft>
                <a:spcPts val="300"/>
              </a:spcAft>
            </a:pPr>
            <a:r>
              <a:rPr lang="en-US" sz="3200" dirty="0">
                <a:solidFill>
                  <a:schemeClr val="tx2"/>
                </a:solidFill>
                <a:latin typeface="Trebuchet MS" panose="020B0603020202020204" pitchFamily="34" charset="0"/>
              </a:rPr>
              <a:t>Disability</a:t>
            </a:r>
            <a:br>
              <a:rPr lang="en-US" sz="3200" dirty="0">
                <a:solidFill>
                  <a:schemeClr val="tx2"/>
                </a:solidFill>
                <a:latin typeface="Trebuchet MS" panose="020B0603020202020204" pitchFamily="34" charset="0"/>
              </a:rPr>
            </a:br>
            <a:endParaRPr lang="en-US" sz="3200" dirty="0">
              <a:solidFill>
                <a:schemeClr val="tx2"/>
              </a:solidFill>
              <a:latin typeface="Trebuchet MS" panose="020B0603020202020204" pitchFamily="34" charset="0"/>
            </a:endParaRPr>
          </a:p>
          <a:p>
            <a:pPr>
              <a:spcAft>
                <a:spcPts val="300"/>
              </a:spcAft>
            </a:pPr>
            <a:r>
              <a:rPr lang="en-US" sz="3200" dirty="0">
                <a:solidFill>
                  <a:schemeClr val="tx2"/>
                </a:solidFill>
                <a:latin typeface="Trebuchet MS" panose="020B0603020202020204" pitchFamily="34" charset="0"/>
              </a:rPr>
              <a:t>Workers’ compensation</a:t>
            </a:r>
            <a:br>
              <a:rPr lang="en-US" sz="3200" dirty="0">
                <a:solidFill>
                  <a:schemeClr val="tx2"/>
                </a:solidFill>
                <a:latin typeface="Trebuchet MS" panose="020B0603020202020204" pitchFamily="34" charset="0"/>
              </a:rPr>
            </a:br>
            <a:endParaRPr lang="en-US" sz="3200" dirty="0">
              <a:solidFill>
                <a:schemeClr val="tx2"/>
              </a:solidFill>
              <a:latin typeface="Trebuchet MS" panose="020B0603020202020204" pitchFamily="34" charset="0"/>
            </a:endParaRPr>
          </a:p>
          <a:p>
            <a:pPr>
              <a:spcAft>
                <a:spcPts val="300"/>
              </a:spcAft>
            </a:pPr>
            <a:r>
              <a:rPr lang="en-US" sz="3200" dirty="0">
                <a:solidFill>
                  <a:schemeClr val="tx2"/>
                </a:solidFill>
                <a:latin typeface="Trebuchet MS" panose="020B0603020202020204" pitchFamily="34" charset="0"/>
              </a:rPr>
              <a:t>Substance abuse and mental health</a:t>
            </a:r>
          </a:p>
        </p:txBody>
      </p:sp>
      <p:pic>
        <p:nvPicPr>
          <p:cNvPr id="6" name="Content Placeholder 5" descr="Glass tubes in laboratory">
            <a:extLst>
              <a:ext uri="{FF2B5EF4-FFF2-40B4-BE49-F238E27FC236}">
                <a16:creationId xmlns:a16="http://schemas.microsoft.com/office/drawing/2014/main" id="{71352D31-EE51-4C57-B74B-4EDD102C425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26986" y="2349650"/>
            <a:ext cx="4359814" cy="2909815"/>
          </a:xfrm>
        </p:spPr>
      </p:pic>
      <p:sp>
        <p:nvSpPr>
          <p:cNvPr id="4" name="Title 3">
            <a:extLst>
              <a:ext uri="{FF2B5EF4-FFF2-40B4-BE49-F238E27FC236}">
                <a16:creationId xmlns:a16="http://schemas.microsoft.com/office/drawing/2014/main" id="{9878A955-C1AB-463B-A308-34A90E106503}"/>
              </a:ext>
            </a:extLst>
          </p:cNvPr>
          <p:cNvSpPr>
            <a:spLocks noGrp="1"/>
          </p:cNvSpPr>
          <p:nvPr>
            <p:ph type="title"/>
          </p:nvPr>
        </p:nvSpPr>
        <p:spPr/>
        <p:txBody>
          <a:bodyPr/>
          <a:lstStyle/>
          <a:p>
            <a:r>
              <a:rPr lang="en-US"/>
              <a:t>Overview</a:t>
            </a:r>
          </a:p>
        </p:txBody>
      </p:sp>
    </p:spTree>
    <p:extLst>
      <p:ext uri="{BB962C8B-B14F-4D97-AF65-F5344CB8AC3E}">
        <p14:creationId xmlns:p14="http://schemas.microsoft.com/office/powerpoint/2010/main" val="131948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A45B-1C0D-4998-8CD6-67593AA14535}"/>
              </a:ext>
            </a:extLst>
          </p:cNvPr>
          <p:cNvSpPr>
            <a:spLocks noGrp="1"/>
          </p:cNvSpPr>
          <p:nvPr>
            <p:ph type="title"/>
          </p:nvPr>
        </p:nvSpPr>
        <p:spPr/>
        <p:txBody>
          <a:bodyPr/>
          <a:lstStyle/>
          <a:p>
            <a:r>
              <a:rPr lang="en-US"/>
              <a:t>Health Insurance</a:t>
            </a:r>
          </a:p>
        </p:txBody>
      </p:sp>
    </p:spTree>
    <p:extLst>
      <p:ext uri="{BB962C8B-B14F-4D97-AF65-F5344CB8AC3E}">
        <p14:creationId xmlns:p14="http://schemas.microsoft.com/office/powerpoint/2010/main" val="154184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2F73-CB1A-4FF8-8A40-82FACC55EBB7}"/>
              </a:ext>
            </a:extLst>
          </p:cNvPr>
          <p:cNvSpPr>
            <a:spLocks noGrp="1"/>
          </p:cNvSpPr>
          <p:nvPr>
            <p:ph type="title"/>
          </p:nvPr>
        </p:nvSpPr>
        <p:spPr/>
        <p:txBody>
          <a:bodyPr/>
          <a:lstStyle/>
          <a:p>
            <a:r>
              <a:rPr lang="en-US"/>
              <a:t>Staying on a </a:t>
            </a:r>
            <a:br>
              <a:rPr lang="en-US"/>
            </a:br>
            <a:r>
              <a:rPr lang="en-US"/>
              <a:t>Parent’s Plan</a:t>
            </a:r>
          </a:p>
        </p:txBody>
      </p:sp>
      <p:pic>
        <p:nvPicPr>
          <p:cNvPr id="3" name="Picture 3" descr="A picture containing person, person&#10;&#10;Description automatically generated">
            <a:extLst>
              <a:ext uri="{FF2B5EF4-FFF2-40B4-BE49-F238E27FC236}">
                <a16:creationId xmlns:a16="http://schemas.microsoft.com/office/drawing/2014/main" id="{76E82BD5-D898-44E9-AB58-646229F0B30D}"/>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171436" y="1586547"/>
            <a:ext cx="6900759" cy="4919973"/>
          </a:xfrm>
        </p:spPr>
      </p:pic>
      <p:sp>
        <p:nvSpPr>
          <p:cNvPr id="4" name="TextBox 3">
            <a:extLst>
              <a:ext uri="{FF2B5EF4-FFF2-40B4-BE49-F238E27FC236}">
                <a16:creationId xmlns:a16="http://schemas.microsoft.com/office/drawing/2014/main" id="{13321368-3C70-4112-A986-BDF5AF6CFAD6}"/>
              </a:ext>
            </a:extLst>
          </p:cNvPr>
          <p:cNvSpPr txBox="1"/>
          <p:nvPr/>
        </p:nvSpPr>
        <p:spPr>
          <a:xfrm>
            <a:off x="1120952" y="6456705"/>
            <a:ext cx="6902096" cy="217868"/>
          </a:xfrm>
          <a:prstGeom prst="rect">
            <a:avLst/>
          </a:prstGeom>
        </p:spPr>
        <p:txBody>
          <a:bodyPr lIns="91440" tIns="45720" rIns="91440" bIns="45720" anchor="t">
            <a:normAutofit/>
          </a:bodyPr>
          <a:lstStyle/>
          <a:p>
            <a:pPr algn="ctr"/>
            <a:r>
              <a:rPr lang="en-US" sz="800" dirty="0">
                <a:hlinkClick r:id="rId4"/>
              </a:rPr>
              <a:t>This Photo</a:t>
            </a:r>
            <a:r>
              <a:rPr lang="en-US" sz="800" dirty="0"/>
              <a:t> by Unknown author is licensed under </a:t>
            </a:r>
            <a:r>
              <a:rPr lang="en-US" sz="800" dirty="0">
                <a:hlinkClick r:id="rId5"/>
              </a:rPr>
              <a:t>CC BY-SA</a:t>
            </a:r>
            <a:r>
              <a:rPr lang="en-US" sz="800" dirty="0"/>
              <a:t>.</a:t>
            </a:r>
            <a:endParaRPr lang="en-US" sz="800" dirty="0">
              <a:cs typeface="Calibri"/>
            </a:endParaRPr>
          </a:p>
        </p:txBody>
      </p:sp>
    </p:spTree>
    <p:extLst>
      <p:ext uri="{BB962C8B-B14F-4D97-AF65-F5344CB8AC3E}">
        <p14:creationId xmlns:p14="http://schemas.microsoft.com/office/powerpoint/2010/main" val="47717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5386-DAB1-4523-9133-FA659089F822}"/>
              </a:ext>
            </a:extLst>
          </p:cNvPr>
          <p:cNvSpPr>
            <a:spLocks noGrp="1"/>
          </p:cNvSpPr>
          <p:nvPr>
            <p:ph type="title"/>
          </p:nvPr>
        </p:nvSpPr>
        <p:spPr>
          <a:xfrm>
            <a:off x="2590800" y="274638"/>
            <a:ext cx="6096000" cy="1020762"/>
          </a:xfrm>
        </p:spPr>
        <p:txBody>
          <a:bodyPr anchor="ctr">
            <a:normAutofit/>
          </a:bodyPr>
          <a:lstStyle/>
          <a:p>
            <a:r>
              <a:rPr lang="en-US"/>
              <a:t>Buying Your Own Plan</a:t>
            </a:r>
          </a:p>
        </p:txBody>
      </p:sp>
      <p:pic>
        <p:nvPicPr>
          <p:cNvPr id="3" name="Content Placeholder 4" descr="A picture containing text, accessory, screenshot&#10;&#10;Description automatically generated">
            <a:extLst>
              <a:ext uri="{FF2B5EF4-FFF2-40B4-BE49-F238E27FC236}">
                <a16:creationId xmlns:a16="http://schemas.microsoft.com/office/drawing/2014/main" id="{2CF5CD97-C820-46C1-9B9F-C25862F61D7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9313" y="1752600"/>
            <a:ext cx="7885373" cy="3962400"/>
          </a:xfrm>
          <a:prstGeom prst="rect">
            <a:avLst/>
          </a:prstGeom>
          <a:noFill/>
        </p:spPr>
      </p:pic>
      <p:sp>
        <p:nvSpPr>
          <p:cNvPr id="4" name="TextBox 3">
            <a:extLst>
              <a:ext uri="{FF2B5EF4-FFF2-40B4-BE49-F238E27FC236}">
                <a16:creationId xmlns:a16="http://schemas.microsoft.com/office/drawing/2014/main" id="{B8EBDD54-0FEF-4E10-A1FF-E9EE32192F81}"/>
              </a:ext>
            </a:extLst>
          </p:cNvPr>
          <p:cNvSpPr txBox="1"/>
          <p:nvPr/>
        </p:nvSpPr>
        <p:spPr>
          <a:xfrm>
            <a:off x="6327869" y="5514945"/>
            <a:ext cx="2186817" cy="200055"/>
          </a:xfrm>
          <a:prstGeom prst="rect">
            <a:avLst/>
          </a:prstGeom>
          <a:solidFill>
            <a:srgbClr val="000000"/>
          </a:solidFill>
        </p:spPr>
        <p:txBody>
          <a:bodyPr wrap="none" lIns="91440" tIns="45720" rIns="91440" bIns="45720" rtlCol="0" anchor="t">
            <a:spAutoFit/>
          </a:bodyPr>
          <a:lstStyle/>
          <a:p>
            <a:pPr algn="r">
              <a:spcAft>
                <a:spcPts val="600"/>
              </a:spcAft>
            </a:pPr>
            <a:r>
              <a:rPr lang="en-US" sz="700" dirty="0">
                <a:solidFill>
                  <a:srgbClr val="FFFFFF"/>
                </a:solidFill>
                <a:hlinkClick r:id="rId4" tooltip="https://www.flickr.com/photos/145362372@N03/31178327877">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a:rPr>
              <a:t>CC BY</a:t>
            </a:r>
            <a:endParaRPr lang="en-US" sz="700">
              <a:solidFill>
                <a:srgbClr val="FFFFFF"/>
              </a:solidFill>
              <a:cs typeface="Calibri"/>
            </a:endParaRPr>
          </a:p>
        </p:txBody>
      </p:sp>
    </p:spTree>
    <p:extLst>
      <p:ext uri="{BB962C8B-B14F-4D97-AF65-F5344CB8AC3E}">
        <p14:creationId xmlns:p14="http://schemas.microsoft.com/office/powerpoint/2010/main" val="541998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218E1102-4ED3-4EC3-ACAB-88A7210FE8F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13222" y="4149740"/>
            <a:ext cx="5791200" cy="2533649"/>
          </a:xfrm>
          <a:prstGeom prst="rect">
            <a:avLst/>
          </a:prstGeom>
          <a:noFill/>
        </p:spPr>
      </p:pic>
      <p:sp>
        <p:nvSpPr>
          <p:cNvPr id="11" name="Content Placeholder 2">
            <a:extLst>
              <a:ext uri="{FF2B5EF4-FFF2-40B4-BE49-F238E27FC236}">
                <a16:creationId xmlns:a16="http://schemas.microsoft.com/office/drawing/2014/main" id="{D005C015-3C4F-4C64-A2BF-99E566463604}"/>
              </a:ext>
            </a:extLst>
          </p:cNvPr>
          <p:cNvSpPr>
            <a:spLocks noGrp="1"/>
          </p:cNvSpPr>
          <p:nvPr>
            <p:ph sz="half" idx="2"/>
          </p:nvPr>
        </p:nvSpPr>
        <p:spPr>
          <a:xfrm>
            <a:off x="4708822" y="1600200"/>
            <a:ext cx="4038600" cy="4191000"/>
          </a:xfrm>
        </p:spPr>
        <p:txBody>
          <a:bodyPr>
            <a:normAutofit/>
          </a:bodyPr>
          <a:lstStyle/>
          <a:p>
            <a:r>
              <a:rPr lang="en-US" sz="3200">
                <a:solidFill>
                  <a:schemeClr val="tx2"/>
                </a:solidFill>
              </a:rPr>
              <a:t>Can be affordable</a:t>
            </a:r>
            <a:br>
              <a:rPr lang="en-US" sz="3200">
                <a:solidFill>
                  <a:schemeClr val="tx2"/>
                </a:solidFill>
              </a:rPr>
            </a:br>
            <a:endParaRPr lang="en-US" sz="3200">
              <a:solidFill>
                <a:schemeClr val="tx2"/>
              </a:solidFill>
            </a:endParaRPr>
          </a:p>
          <a:p>
            <a:r>
              <a:rPr lang="en-US" sz="3200">
                <a:solidFill>
                  <a:schemeClr val="tx2"/>
                </a:solidFill>
              </a:rPr>
              <a:t>Combine with a Marketplace plan</a:t>
            </a:r>
          </a:p>
        </p:txBody>
      </p:sp>
      <p:sp>
        <p:nvSpPr>
          <p:cNvPr id="4" name="Title 3">
            <a:extLst>
              <a:ext uri="{FF2B5EF4-FFF2-40B4-BE49-F238E27FC236}">
                <a16:creationId xmlns:a16="http://schemas.microsoft.com/office/drawing/2014/main" id="{30486A35-A9FB-42ED-BE11-B8D8F5CA25BD}"/>
              </a:ext>
            </a:extLst>
          </p:cNvPr>
          <p:cNvSpPr>
            <a:spLocks noGrp="1"/>
          </p:cNvSpPr>
          <p:nvPr>
            <p:ph type="title"/>
          </p:nvPr>
        </p:nvSpPr>
        <p:spPr>
          <a:xfrm>
            <a:off x="2590800" y="274638"/>
            <a:ext cx="6096000" cy="1020762"/>
          </a:xfrm>
        </p:spPr>
        <p:txBody>
          <a:bodyPr anchor="ctr">
            <a:normAutofit/>
          </a:bodyPr>
          <a:lstStyle/>
          <a:p>
            <a:r>
              <a:rPr lang="en-US"/>
              <a:t>Student Health Plans</a:t>
            </a:r>
          </a:p>
        </p:txBody>
      </p:sp>
      <p:sp>
        <p:nvSpPr>
          <p:cNvPr id="6" name="TextBox 5">
            <a:extLst>
              <a:ext uri="{FF2B5EF4-FFF2-40B4-BE49-F238E27FC236}">
                <a16:creationId xmlns:a16="http://schemas.microsoft.com/office/drawing/2014/main" id="{B0000DF6-C48B-4709-BF0D-A0039CE5664B}"/>
              </a:ext>
            </a:extLst>
          </p:cNvPr>
          <p:cNvSpPr txBox="1"/>
          <p:nvPr/>
        </p:nvSpPr>
        <p:spPr>
          <a:xfrm>
            <a:off x="5284556" y="6483334"/>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grassrootsnorthshore.co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pic>
        <p:nvPicPr>
          <p:cNvPr id="8" name="Picture 7" descr="Student at a graduation ceremony">
            <a:extLst>
              <a:ext uri="{FF2B5EF4-FFF2-40B4-BE49-F238E27FC236}">
                <a16:creationId xmlns:a16="http://schemas.microsoft.com/office/drawing/2014/main" id="{C2FCA66C-3777-4B27-AE65-1EF3BCF80B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522" y="1448905"/>
            <a:ext cx="3979792" cy="2656433"/>
          </a:xfrm>
          <a:prstGeom prst="rect">
            <a:avLst/>
          </a:prstGeom>
        </p:spPr>
      </p:pic>
    </p:spTree>
    <p:extLst>
      <p:ext uri="{BB962C8B-B14F-4D97-AF65-F5344CB8AC3E}">
        <p14:creationId xmlns:p14="http://schemas.microsoft.com/office/powerpoint/2010/main" val="159100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0A5A32-BBC5-49E1-B00D-4A3BF3800F06}"/>
              </a:ext>
            </a:extLst>
          </p:cNvPr>
          <p:cNvSpPr>
            <a:spLocks noGrp="1"/>
          </p:cNvSpPr>
          <p:nvPr>
            <p:ph sz="half" idx="1"/>
          </p:nvPr>
        </p:nvSpPr>
        <p:spPr>
          <a:xfrm>
            <a:off x="457200" y="2073167"/>
            <a:ext cx="4038600" cy="4191000"/>
          </a:xfrm>
        </p:spPr>
        <p:txBody>
          <a:bodyPr/>
          <a:lstStyle/>
          <a:p>
            <a:r>
              <a:rPr lang="en-US">
                <a:solidFill>
                  <a:schemeClr val="tx2"/>
                </a:solidFill>
              </a:rPr>
              <a:t>Medicaid is based, in part, on low income</a:t>
            </a:r>
            <a:br>
              <a:rPr lang="en-US">
                <a:solidFill>
                  <a:schemeClr val="tx2"/>
                </a:solidFill>
              </a:rPr>
            </a:br>
            <a:endParaRPr lang="en-US">
              <a:solidFill>
                <a:schemeClr val="tx2"/>
              </a:solidFill>
            </a:endParaRPr>
          </a:p>
          <a:p>
            <a:r>
              <a:rPr lang="en-US">
                <a:solidFill>
                  <a:schemeClr val="tx2"/>
                </a:solidFill>
              </a:rPr>
              <a:t>CHIP provides health coverage for people up to age 19 in families with incomes too high to qualify for Medicaid</a:t>
            </a:r>
          </a:p>
        </p:txBody>
      </p:sp>
      <p:pic>
        <p:nvPicPr>
          <p:cNvPr id="6" name="Content Placeholder 5" descr="A picture containing indoor, open, opened&#10;&#10;Description automatically generated">
            <a:extLst>
              <a:ext uri="{FF2B5EF4-FFF2-40B4-BE49-F238E27FC236}">
                <a16:creationId xmlns:a16="http://schemas.microsoft.com/office/drawing/2014/main" id="{A907584F-6BC4-4FE2-81CA-9F99614C4700}"/>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08786" y="2481405"/>
            <a:ext cx="4038600" cy="2691348"/>
          </a:xfrm>
        </p:spPr>
      </p:pic>
      <p:sp>
        <p:nvSpPr>
          <p:cNvPr id="2" name="Title 1">
            <a:extLst>
              <a:ext uri="{FF2B5EF4-FFF2-40B4-BE49-F238E27FC236}">
                <a16:creationId xmlns:a16="http://schemas.microsoft.com/office/drawing/2014/main" id="{FFB22AB1-B8AE-4ED9-A037-55D6B8CF2901}"/>
              </a:ext>
            </a:extLst>
          </p:cNvPr>
          <p:cNvSpPr>
            <a:spLocks noGrp="1"/>
          </p:cNvSpPr>
          <p:nvPr>
            <p:ph type="title"/>
          </p:nvPr>
        </p:nvSpPr>
        <p:spPr/>
        <p:txBody>
          <a:bodyPr/>
          <a:lstStyle/>
          <a:p>
            <a:r>
              <a:rPr lang="en-US"/>
              <a:t>Medicaid and CHIP</a:t>
            </a:r>
          </a:p>
        </p:txBody>
      </p:sp>
      <p:sp>
        <p:nvSpPr>
          <p:cNvPr id="7" name="TextBox 6">
            <a:extLst>
              <a:ext uri="{FF2B5EF4-FFF2-40B4-BE49-F238E27FC236}">
                <a16:creationId xmlns:a16="http://schemas.microsoft.com/office/drawing/2014/main" id="{FDC9AC0E-8288-4517-8824-733DD536C2E8}"/>
              </a:ext>
            </a:extLst>
          </p:cNvPr>
          <p:cNvSpPr txBox="1"/>
          <p:nvPr/>
        </p:nvSpPr>
        <p:spPr>
          <a:xfrm>
            <a:off x="4608786" y="5172753"/>
            <a:ext cx="4038600" cy="215444"/>
          </a:xfrm>
          <a:prstGeom prst="rect">
            <a:avLst/>
          </a:prstGeom>
          <a:noFill/>
        </p:spPr>
        <p:txBody>
          <a:bodyPr wrap="square" rtlCol="0">
            <a:spAutoFit/>
          </a:bodyPr>
          <a:lstStyle/>
          <a:p>
            <a:pPr algn="ctr"/>
            <a:r>
              <a:rPr lang="en-US" sz="800">
                <a:hlinkClick r:id="rId4" tooltip="https://journalistsresource.org/studies/government/health-care/state-medicaid-expansion-insurance-exchanges-research-brief/"/>
              </a:rPr>
              <a:t>This Photo</a:t>
            </a:r>
            <a:r>
              <a:rPr lang="en-US" sz="800"/>
              <a:t> by Unknown Author is licensed under </a:t>
            </a:r>
            <a:r>
              <a:rPr lang="en-US" sz="800">
                <a:hlinkClick r:id="rId5" tooltip="https://creativecommons.org/licenses/by-nd/3.0/"/>
              </a:rPr>
              <a:t>CC BY-ND</a:t>
            </a:r>
            <a:endParaRPr lang="en-US" sz="800"/>
          </a:p>
        </p:txBody>
      </p:sp>
    </p:spTree>
    <p:extLst>
      <p:ext uri="{BB962C8B-B14F-4D97-AF65-F5344CB8AC3E}">
        <p14:creationId xmlns:p14="http://schemas.microsoft.com/office/powerpoint/2010/main" val="2083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AB6CD-DACA-4FB2-91E0-115166A21088}"/>
              </a:ext>
            </a:extLst>
          </p:cNvPr>
          <p:cNvSpPr>
            <a:spLocks noGrp="1"/>
          </p:cNvSpPr>
          <p:nvPr>
            <p:ph type="title"/>
          </p:nvPr>
        </p:nvSpPr>
        <p:spPr/>
        <p:txBody>
          <a:bodyPr>
            <a:normAutofit fontScale="90000"/>
          </a:bodyPr>
          <a:lstStyle/>
          <a:p>
            <a:r>
              <a:rPr lang="en-US"/>
              <a:t>Disability and </a:t>
            </a:r>
            <a:br>
              <a:rPr lang="en-US"/>
            </a:br>
            <a:r>
              <a:rPr lang="en-US"/>
              <a:t>Workers’ Compensation</a:t>
            </a:r>
          </a:p>
        </p:txBody>
      </p:sp>
    </p:spTree>
    <p:extLst>
      <p:ext uri="{BB962C8B-B14F-4D97-AF65-F5344CB8AC3E}">
        <p14:creationId xmlns:p14="http://schemas.microsoft.com/office/powerpoint/2010/main" val="226861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30134-AE36-47FA-8E8A-02346ABED2FD}"/>
              </a:ext>
            </a:extLst>
          </p:cNvPr>
          <p:cNvSpPr>
            <a:spLocks noGrp="1"/>
          </p:cNvSpPr>
          <p:nvPr>
            <p:ph type="title"/>
          </p:nvPr>
        </p:nvSpPr>
        <p:spPr/>
        <p:txBody>
          <a:bodyPr/>
          <a:lstStyle/>
          <a:p>
            <a:r>
              <a:rPr lang="en-US"/>
              <a:t>Disability</a:t>
            </a:r>
          </a:p>
        </p:txBody>
      </p:sp>
      <p:sp>
        <p:nvSpPr>
          <p:cNvPr id="3" name="Content Placeholder 2">
            <a:extLst>
              <a:ext uri="{FF2B5EF4-FFF2-40B4-BE49-F238E27FC236}">
                <a16:creationId xmlns:a16="http://schemas.microsoft.com/office/drawing/2014/main" id="{ED8BEA92-5380-4069-9402-7E8960FEF202}"/>
              </a:ext>
            </a:extLst>
          </p:cNvPr>
          <p:cNvSpPr>
            <a:spLocks noGrp="1"/>
          </p:cNvSpPr>
          <p:nvPr>
            <p:ph idx="1"/>
          </p:nvPr>
        </p:nvSpPr>
        <p:spPr>
          <a:xfrm>
            <a:off x="457200" y="1752600"/>
            <a:ext cx="8229600" cy="4572000"/>
          </a:xfrm>
        </p:spPr>
        <p:txBody>
          <a:bodyPr>
            <a:normAutofit/>
          </a:bodyPr>
          <a:lstStyle/>
          <a:p>
            <a:r>
              <a:rPr lang="en-US"/>
              <a:t>Qualifications:</a:t>
            </a:r>
          </a:p>
          <a:p>
            <a:pPr lvl="1"/>
            <a:r>
              <a:rPr lang="en-US"/>
              <a:t>Cannot do the work you have done before</a:t>
            </a:r>
          </a:p>
          <a:p>
            <a:pPr lvl="1"/>
            <a:r>
              <a:rPr lang="en-US"/>
              <a:t>Cannot do other work because of age, education, and medical condition</a:t>
            </a:r>
          </a:p>
          <a:p>
            <a:pPr lvl="1"/>
            <a:r>
              <a:rPr lang="en-US"/>
              <a:t>Medical condition has lasted or will last for at least one year (or will result in death)</a:t>
            </a:r>
            <a:br>
              <a:rPr lang="en-US"/>
            </a:br>
            <a:endParaRPr lang="en-US"/>
          </a:p>
          <a:p>
            <a:r>
              <a:rPr lang="en-US"/>
              <a:t>Americans with Disabilities Act (ADA)</a:t>
            </a:r>
          </a:p>
        </p:txBody>
      </p:sp>
    </p:spTree>
    <p:extLst>
      <p:ext uri="{BB962C8B-B14F-4D97-AF65-F5344CB8AC3E}">
        <p14:creationId xmlns:p14="http://schemas.microsoft.com/office/powerpoint/2010/main" val="3922680828"/>
      </p:ext>
    </p:extLst>
  </p:cSld>
  <p:clrMapOvr>
    <a:masterClrMapping/>
  </p:clrMapOvr>
</p:sld>
</file>

<file path=ppt/theme/theme1.xml><?xml version="1.0" encoding="utf-8"?>
<a:theme xmlns:a="http://schemas.openxmlformats.org/drawingml/2006/main" name="AI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C_PowerPoint_Template_Option-2" id="{B892159F-5B10-40FA-82B0-A3893FA29E76}" vid="{CADC2F40-6223-4058-B583-38F69850B5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2AA0DB0301B64592EAD61DBED4CED9" ma:contentTypeVersion="10" ma:contentTypeDescription="Create a new document." ma:contentTypeScope="" ma:versionID="d0a6a9d40f4fd013bc06bb756614fe2a">
  <xsd:schema xmlns:xsd="http://www.w3.org/2001/XMLSchema" xmlns:xs="http://www.w3.org/2001/XMLSchema" xmlns:p="http://schemas.microsoft.com/office/2006/metadata/properties" xmlns:ns2="ebc00600-8ec3-4302-9578-9748b584d0c3" xmlns:ns3="edf99360-53d5-410e-ba06-d09a36f66d5b" targetNamespace="http://schemas.microsoft.com/office/2006/metadata/properties" ma:root="true" ma:fieldsID="0b497495e7fdb7f9ab07bbe4270a89ac" ns2:_="" ns3:_="">
    <xsd:import namespace="ebc00600-8ec3-4302-9578-9748b584d0c3"/>
    <xsd:import namespace="edf99360-53d5-410e-ba06-d09a36f66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00600-8ec3-4302-9578-9748b584d0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f99360-53d5-410e-ba06-d09a36f66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950284-FEEC-428E-9997-9612B36B34BA}">
  <ds:schemaRefs>
    <ds:schemaRef ds:uri="http://schemas.microsoft.com/office/2006/documentManagement/types"/>
    <ds:schemaRef ds:uri="http://www.w3.org/XML/1998/namespace"/>
    <ds:schemaRef ds:uri="ebc00600-8ec3-4302-9578-9748b584d0c3"/>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edf99360-53d5-410e-ba06-d09a36f66d5b"/>
    <ds:schemaRef ds:uri="http://schemas.microsoft.com/office/2006/metadata/properties"/>
  </ds:schemaRefs>
</ds:datastoreItem>
</file>

<file path=customXml/itemProps2.xml><?xml version="1.0" encoding="utf-8"?>
<ds:datastoreItem xmlns:ds="http://schemas.openxmlformats.org/officeDocument/2006/customXml" ds:itemID="{2AC433FD-6EAD-4CA2-9959-4AF4DF266110}">
  <ds:schemaRefs>
    <ds:schemaRef ds:uri="http://schemas.microsoft.com/sharepoint/v3/contenttype/forms"/>
  </ds:schemaRefs>
</ds:datastoreItem>
</file>

<file path=customXml/itemProps3.xml><?xml version="1.0" encoding="utf-8"?>
<ds:datastoreItem xmlns:ds="http://schemas.openxmlformats.org/officeDocument/2006/customXml" ds:itemID="{7A3F44F9-4529-4CCB-8C3B-253540089255}">
  <ds:schemaRefs>
    <ds:schemaRef ds:uri="ebc00600-8ec3-4302-9578-9748b584d0c3"/>
    <ds:schemaRef ds:uri="edf99360-53d5-410e-ba06-d09a36f66d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TotalTime>
  <Words>2123</Words>
  <Application>Microsoft Macintosh PowerPoint</Application>
  <PresentationFormat>On-screen Show (4:3)</PresentationFormat>
  <Paragraphs>119</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Trebuchet MS</vt:lpstr>
      <vt:lpstr>AIC_PowerPoint_Template</vt:lpstr>
      <vt:lpstr>Health</vt:lpstr>
      <vt:lpstr>Overview</vt:lpstr>
      <vt:lpstr>Health Insurance</vt:lpstr>
      <vt:lpstr>Staying on a  Parent’s Plan</vt:lpstr>
      <vt:lpstr>Buying Your Own Plan</vt:lpstr>
      <vt:lpstr>Student Health Plans</vt:lpstr>
      <vt:lpstr>Medicaid and CHIP</vt:lpstr>
      <vt:lpstr>Disability and  Workers’ Compensation</vt:lpstr>
      <vt:lpstr>Disability</vt:lpstr>
      <vt:lpstr>Workers’ Compensation</vt:lpstr>
      <vt:lpstr>Substance Abuse and Mental Health</vt:lpstr>
      <vt:lpstr>Substance Abuse</vt:lpstr>
      <vt:lpstr>Substance Abuse</vt:lpstr>
      <vt:lpstr>If you are concerned about substance misuse or abuse, you may call the Substance Abuse and Mental Health Service’s National Helpline at  1-800-662-HELP.  </vt:lpstr>
      <vt:lpstr>Mental Health</vt:lpstr>
      <vt:lpstr>Quick Quiz</vt:lpstr>
      <vt:lpstr>Thank you</vt:lpstr>
    </vt:vector>
  </TitlesOfParts>
  <Company>American Inns of Court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Zimmerman</dc:creator>
  <cp:lastModifiedBy>Michelle Runge</cp:lastModifiedBy>
  <cp:revision>34</cp:revision>
  <dcterms:created xsi:type="dcterms:W3CDTF">2017-02-23T13:42:32Z</dcterms:created>
  <dcterms:modified xsi:type="dcterms:W3CDTF">2021-05-27T15:52:53Z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0x0101000E2AA0DB0301B64592EAD61DBED4CED9</vt:lpwstr>
  </property>
  <property fmtid="{D5CDD505-2E9C-101B-9397-08002B2CF9AE}" pid="3" name="Order">
    <vt:r8>57600</vt:r8>
  </property>
</Properties>
</file>