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57" r:id="rId6"/>
    <p:sldId id="258" r:id="rId7"/>
    <p:sldId id="259" r:id="rId8"/>
    <p:sldId id="260" r:id="rId9"/>
    <p:sldId id="261" r:id="rId10"/>
    <p:sldId id="262" r:id="rId11"/>
    <p:sldId id="263"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Paul" initials="AP" lastIdx="1" clrIdx="0">
    <p:extLst>
      <p:ext uri="{19B8F6BF-5375-455C-9EA6-DF929625EA0E}">
        <p15:presenceInfo xmlns:p15="http://schemas.microsoft.com/office/powerpoint/2012/main" userId="S::apaul@innsofcourt.org::d9711889-3a7f-486c-a5e6-19d01327c8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395"/>
    <a:srgbClr val="DCB766"/>
    <a:srgbClr val="C396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796BE7-D301-650E-82F6-1E3F4379D286}" v="1" dt="2021-04-13T16:04:16.554"/>
    <p1510:client id="{75397BE0-CD71-69F3-F87C-386D728807DE}" v="1" dt="2021-04-19T12:52:49.111"/>
    <p1510:client id="{9C7FAE9F-3045-0000-791E-1C84971197FA}" v="1" dt="2021-02-24T20:49:43.385"/>
    <p1510:client id="{9DA03F95-53F2-5FE4-C487-71C6ABAFF294}" v="1" dt="2021-05-25T13:15:30.306"/>
    <p1510:client id="{B095A750-4497-A330-A0B9-FF7194BC575A}" v="5" dt="2021-05-04T13:49:13.863"/>
    <p1510:client id="{D0E5AA38-E072-448E-AFD0-5EF943717052}" v="13" dt="2021-02-19T14:26:00.3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Paul" userId="S::apaul@innsofcourt.org::d9711889-3a7f-486c-a5e6-19d01327c8f4" providerId="AD" clId="Web-{11796BE7-D301-650E-82F6-1E3F4379D286}"/>
    <pc:docChg chg="">
      <pc:chgData name="Anne Paul" userId="S::apaul@innsofcourt.org::d9711889-3a7f-486c-a5e6-19d01327c8f4" providerId="AD" clId="Web-{11796BE7-D301-650E-82F6-1E3F4379D286}" dt="2021-04-13T16:04:16.554" v="0"/>
      <pc:docMkLst>
        <pc:docMk/>
      </pc:docMkLst>
      <pc:sldChg chg="addCm">
        <pc:chgData name="Anne Paul" userId="S::apaul@innsofcourt.org::d9711889-3a7f-486c-a5e6-19d01327c8f4" providerId="AD" clId="Web-{11796BE7-D301-650E-82F6-1E3F4379D286}" dt="2021-04-13T16:04:16.554" v="0"/>
        <pc:sldMkLst>
          <pc:docMk/>
          <pc:sldMk cId="4008386123" sldId="263"/>
        </pc:sldMkLst>
      </pc:sldChg>
    </pc:docChg>
  </pc:docChgLst>
  <pc:docChgLst>
    <pc:chgData name="Michelle Runge" userId="S::mrunge@innsofcourt.org::7edb415c-8452-405d-8552-7b708b29ed8f" providerId="AD" clId="Web-{9DA03F95-53F2-5FE4-C487-71C6ABAFF294}"/>
    <pc:docChg chg="modSld">
      <pc:chgData name="Michelle Runge" userId="S::mrunge@innsofcourt.org::7edb415c-8452-405d-8552-7b708b29ed8f" providerId="AD" clId="Web-{9DA03F95-53F2-5FE4-C487-71C6ABAFF294}" dt="2021-05-25T13:15:29.290" v="2"/>
      <pc:docMkLst>
        <pc:docMk/>
      </pc:docMkLst>
      <pc:sldChg chg="modNotes">
        <pc:chgData name="Michelle Runge" userId="S::mrunge@innsofcourt.org::7edb415c-8452-405d-8552-7b708b29ed8f" providerId="AD" clId="Web-{9DA03F95-53F2-5FE4-C487-71C6ABAFF294}" dt="2021-05-25T13:15:29.290" v="2"/>
        <pc:sldMkLst>
          <pc:docMk/>
          <pc:sldMk cId="3994835000" sldId="256"/>
        </pc:sldMkLst>
      </pc:sldChg>
    </pc:docChg>
  </pc:docChgLst>
  <pc:docChgLst>
    <pc:chgData name="Rita Zimmerman" userId="S::rzimmerman@innsofcourt.org::3c29a2eb-d66a-45c0-abce-b8828f297935" providerId="AD" clId="Web-{B095A750-4497-A330-A0B9-FF7194BC575A}"/>
    <pc:docChg chg="modSld">
      <pc:chgData name="Rita Zimmerman" userId="S::rzimmerman@innsofcourt.org::3c29a2eb-d66a-45c0-abce-b8828f297935" providerId="AD" clId="Web-{B095A750-4497-A330-A0B9-FF7194BC575A}" dt="2021-05-04T13:49:13.863" v="16" actId="14100"/>
      <pc:docMkLst>
        <pc:docMk/>
      </pc:docMkLst>
      <pc:sldChg chg="modNotes">
        <pc:chgData name="Rita Zimmerman" userId="S::rzimmerman@innsofcourt.org::3c29a2eb-d66a-45c0-abce-b8828f297935" providerId="AD" clId="Web-{B095A750-4497-A330-A0B9-FF7194BC575A}" dt="2021-05-04T13:48:26.908" v="13"/>
        <pc:sldMkLst>
          <pc:docMk/>
          <pc:sldMk cId="2029927329" sldId="257"/>
        </pc:sldMkLst>
      </pc:sldChg>
      <pc:sldChg chg="modSp">
        <pc:chgData name="Rita Zimmerman" userId="S::rzimmerman@innsofcourt.org::3c29a2eb-d66a-45c0-abce-b8828f297935" providerId="AD" clId="Web-{B095A750-4497-A330-A0B9-FF7194BC575A}" dt="2021-05-04T13:45:53.451" v="6" actId="1076"/>
        <pc:sldMkLst>
          <pc:docMk/>
          <pc:sldMk cId="304535491" sldId="259"/>
        </pc:sldMkLst>
        <pc:spChg chg="mod">
          <ac:chgData name="Rita Zimmerman" userId="S::rzimmerman@innsofcourt.org::3c29a2eb-d66a-45c0-abce-b8828f297935" providerId="AD" clId="Web-{B095A750-4497-A330-A0B9-FF7194BC575A}" dt="2021-05-04T13:45:23.278" v="0" actId="20577"/>
          <ac:spMkLst>
            <pc:docMk/>
            <pc:sldMk cId="304535491" sldId="259"/>
            <ac:spMk id="2" creationId="{98F89FF7-04ED-4E09-B311-AC9DF59F1568}"/>
          </ac:spMkLst>
        </pc:spChg>
        <pc:graphicFrameChg chg="mod">
          <ac:chgData name="Rita Zimmerman" userId="S::rzimmerman@innsofcourt.org::3c29a2eb-d66a-45c0-abce-b8828f297935" providerId="AD" clId="Web-{B095A750-4497-A330-A0B9-FF7194BC575A}" dt="2021-05-04T13:45:53.451" v="6" actId="1076"/>
          <ac:graphicFrameMkLst>
            <pc:docMk/>
            <pc:sldMk cId="304535491" sldId="259"/>
            <ac:graphicFrameMk id="3" creationId="{6249111C-DE81-4B19-83BD-8B227B67E95C}"/>
          </ac:graphicFrameMkLst>
        </pc:graphicFrameChg>
      </pc:sldChg>
      <pc:sldChg chg="modSp">
        <pc:chgData name="Rita Zimmerman" userId="S::rzimmerman@innsofcourt.org::3c29a2eb-d66a-45c0-abce-b8828f297935" providerId="AD" clId="Web-{B095A750-4497-A330-A0B9-FF7194BC575A}" dt="2021-05-04T13:49:13.863" v="16" actId="14100"/>
        <pc:sldMkLst>
          <pc:docMk/>
          <pc:sldMk cId="1468816979" sldId="261"/>
        </pc:sldMkLst>
        <pc:spChg chg="mod">
          <ac:chgData name="Rita Zimmerman" userId="S::rzimmerman@innsofcourt.org::3c29a2eb-d66a-45c0-abce-b8828f297935" providerId="AD" clId="Web-{B095A750-4497-A330-A0B9-FF7194BC575A}" dt="2021-05-04T13:49:13.863" v="16" actId="14100"/>
          <ac:spMkLst>
            <pc:docMk/>
            <pc:sldMk cId="1468816979" sldId="261"/>
            <ac:spMk id="4" creationId="{1EF12D7E-047F-4712-B8CC-9D6101CC9235}"/>
          </ac:spMkLst>
        </pc:spChg>
      </pc:sldChg>
    </pc:docChg>
  </pc:docChgLst>
  <pc:docChgLst>
    <pc:chgData name="Lydia Sallade" userId="S::lsallade_mcbrayerfirm.com#ext#@amicf.onmicrosoft.com::92c20431-677a-4744-abb2-2795425f51fb" providerId="AD" clId="Web-{9C7FAE9F-3045-0000-791E-1C84971197FA}"/>
    <pc:docChg chg="modSld">
      <pc:chgData name="Lydia Sallade" userId="S::lsallade_mcbrayerfirm.com#ext#@amicf.onmicrosoft.com::92c20431-677a-4744-abb2-2795425f51fb" providerId="AD" clId="Web-{9C7FAE9F-3045-0000-791E-1C84971197FA}" dt="2021-02-24T20:49:39.854" v="1"/>
      <pc:docMkLst>
        <pc:docMk/>
      </pc:docMkLst>
      <pc:sldChg chg="modNotes">
        <pc:chgData name="Lydia Sallade" userId="S::lsallade_mcbrayerfirm.com#ext#@amicf.onmicrosoft.com::92c20431-677a-4744-abb2-2795425f51fb" providerId="AD" clId="Web-{9C7FAE9F-3045-0000-791E-1C84971197FA}" dt="2021-02-24T20:49:39.854" v="1"/>
        <pc:sldMkLst>
          <pc:docMk/>
          <pc:sldMk cId="3192772539" sldId="262"/>
        </pc:sldMkLst>
      </pc:sldChg>
    </pc:docChg>
  </pc:docChgLst>
  <pc:docChgLst>
    <pc:chgData name="Michelle Runge" userId="S::mrunge@innsofcourt.org::7edb415c-8452-405d-8552-7b708b29ed8f" providerId="AD" clId="Web-{75397BE0-CD71-69F3-F87C-386D728807DE}"/>
    <pc:docChg chg="">
      <pc:chgData name="Michelle Runge" userId="S::mrunge@innsofcourt.org::7edb415c-8452-405d-8552-7b708b29ed8f" providerId="AD" clId="Web-{75397BE0-CD71-69F3-F87C-386D728807DE}" dt="2021-04-19T12:52:49.111" v="0"/>
      <pc:docMkLst>
        <pc:docMk/>
      </pc:docMkLst>
      <pc:sldChg chg="delCm">
        <pc:chgData name="Michelle Runge" userId="S::mrunge@innsofcourt.org::7edb415c-8452-405d-8552-7b708b29ed8f" providerId="AD" clId="Web-{75397BE0-CD71-69F3-F87C-386D728807DE}" dt="2021-04-19T12:52:49.111" v="0"/>
        <pc:sldMkLst>
          <pc:docMk/>
          <pc:sldMk cId="4008386123" sldId="263"/>
        </pc:sldMkLst>
      </pc:sldChg>
    </pc:docChg>
  </pc:docChgLst>
  <pc:docChgLst>
    <pc:chgData name="Leventhal, Alexis A." userId="S::aleventhal_reedsmith.com#ext#@amicf.onmicrosoft.com::2ae59026-9f72-4b63-a0c6-cbdc3a42b355" providerId="AD" clId="Web-{9F7FAE9F-E046-0000-8E48-919B998A0A91}"/>
    <pc:docChg chg="modSld">
      <pc:chgData name="Leventhal, Alexis A." userId="S::aleventhal_reedsmith.com#ext#@amicf.onmicrosoft.com::2ae59026-9f72-4b63-a0c6-cbdc3a42b355" providerId="AD" clId="Web-{9F7FAE9F-E046-0000-8E48-919B998A0A91}" dt="2021-02-24T20:49:29.010" v="14"/>
      <pc:docMkLst>
        <pc:docMk/>
      </pc:docMkLst>
      <pc:sldChg chg="modNotes">
        <pc:chgData name="Leventhal, Alexis A." userId="S::aleventhal_reedsmith.com#ext#@amicf.onmicrosoft.com::2ae59026-9f72-4b63-a0c6-cbdc3a42b355" providerId="AD" clId="Web-{9F7FAE9F-E046-0000-8E48-919B998A0A91}" dt="2021-02-24T20:49:18.072" v="7"/>
        <pc:sldMkLst>
          <pc:docMk/>
          <pc:sldMk cId="2029927329" sldId="257"/>
        </pc:sldMkLst>
      </pc:sldChg>
      <pc:sldChg chg="modNotes">
        <pc:chgData name="Leventhal, Alexis A." userId="S::aleventhal_reedsmith.com#ext#@amicf.onmicrosoft.com::2ae59026-9f72-4b63-a0c6-cbdc3a42b355" providerId="AD" clId="Web-{9F7FAE9F-E046-0000-8E48-919B998A0A91}" dt="2021-02-24T20:49:29.010" v="14"/>
        <pc:sldMkLst>
          <pc:docMk/>
          <pc:sldMk cId="159093897" sldId="258"/>
        </pc:sldMkLst>
      </pc:sldChg>
    </pc:docChg>
  </pc:docChgLst>
  <pc:docChgLst>
    <pc:chgData name="Michelle Runge" userId="7edb415c-8452-405d-8552-7b708b29ed8f" providerId="ADAL" clId="{D0E5AA38-E072-448E-AFD0-5EF943717052}"/>
    <pc:docChg chg="custSel addSld modSld">
      <pc:chgData name="Michelle Runge" userId="7edb415c-8452-405d-8552-7b708b29ed8f" providerId="ADAL" clId="{D0E5AA38-E072-448E-AFD0-5EF943717052}" dt="2021-02-19T14:26:34.335" v="783" actId="1076"/>
      <pc:docMkLst>
        <pc:docMk/>
      </pc:docMkLst>
      <pc:sldChg chg="addSp delSp modSp mod modClrScheme chgLayout">
        <pc:chgData name="Michelle Runge" userId="7edb415c-8452-405d-8552-7b708b29ed8f" providerId="ADAL" clId="{D0E5AA38-E072-448E-AFD0-5EF943717052}" dt="2021-02-19T14:07:55.523" v="39" actId="403"/>
        <pc:sldMkLst>
          <pc:docMk/>
          <pc:sldMk cId="3994835000" sldId="256"/>
        </pc:sldMkLst>
        <pc:spChg chg="del mod ord">
          <ac:chgData name="Michelle Runge" userId="7edb415c-8452-405d-8552-7b708b29ed8f" providerId="ADAL" clId="{D0E5AA38-E072-448E-AFD0-5EF943717052}" dt="2021-02-19T14:07:23.324" v="0" actId="700"/>
          <ac:spMkLst>
            <pc:docMk/>
            <pc:sldMk cId="3994835000" sldId="256"/>
            <ac:spMk id="2" creationId="{00000000-0000-0000-0000-000000000000}"/>
          </ac:spMkLst>
        </pc:spChg>
        <pc:spChg chg="add mod ord">
          <ac:chgData name="Michelle Runge" userId="7edb415c-8452-405d-8552-7b708b29ed8f" providerId="ADAL" clId="{D0E5AA38-E072-448E-AFD0-5EF943717052}" dt="2021-02-19T14:07:55.523" v="39" actId="403"/>
          <ac:spMkLst>
            <pc:docMk/>
            <pc:sldMk cId="3994835000" sldId="256"/>
            <ac:spMk id="3" creationId="{721E9491-4786-445C-AEFF-EA01D59005D6}"/>
          </ac:spMkLst>
        </pc:spChg>
        <pc:spChg chg="add mod ord">
          <ac:chgData name="Michelle Runge" userId="7edb415c-8452-405d-8552-7b708b29ed8f" providerId="ADAL" clId="{D0E5AA38-E072-448E-AFD0-5EF943717052}" dt="2021-02-19T14:07:52.267" v="38" actId="255"/>
          <ac:spMkLst>
            <pc:docMk/>
            <pc:sldMk cId="3994835000" sldId="256"/>
            <ac:spMk id="4" creationId="{A2E48E6D-0FEA-48B2-AE74-F9C43497759E}"/>
          </ac:spMkLst>
        </pc:spChg>
      </pc:sldChg>
      <pc:sldChg chg="addSp delSp modSp new mod modNotesTx">
        <pc:chgData name="Michelle Runge" userId="7edb415c-8452-405d-8552-7b708b29ed8f" providerId="ADAL" clId="{D0E5AA38-E072-448E-AFD0-5EF943717052}" dt="2021-02-19T14:14:17.260" v="269" actId="1076"/>
        <pc:sldMkLst>
          <pc:docMk/>
          <pc:sldMk cId="2029927329" sldId="257"/>
        </pc:sldMkLst>
        <pc:spChg chg="del">
          <ac:chgData name="Michelle Runge" userId="7edb415c-8452-405d-8552-7b708b29ed8f" providerId="ADAL" clId="{D0E5AA38-E072-448E-AFD0-5EF943717052}" dt="2021-02-19T14:11:21.040" v="247" actId="931"/>
          <ac:spMkLst>
            <pc:docMk/>
            <pc:sldMk cId="2029927329" sldId="257"/>
            <ac:spMk id="2" creationId="{B3C31309-6F06-420D-BC75-40E2112EAB53}"/>
          </ac:spMkLst>
        </pc:spChg>
        <pc:spChg chg="del">
          <ac:chgData name="Michelle Runge" userId="7edb415c-8452-405d-8552-7b708b29ed8f" providerId="ADAL" clId="{D0E5AA38-E072-448E-AFD0-5EF943717052}" dt="2021-02-19T14:12:18.286" v="253" actId="26606"/>
          <ac:spMkLst>
            <pc:docMk/>
            <pc:sldMk cId="2029927329" sldId="257"/>
            <ac:spMk id="3" creationId="{8D820476-CCB4-400A-8E0E-157E3290C196}"/>
          </ac:spMkLst>
        </pc:spChg>
        <pc:spChg chg="mod ord">
          <ac:chgData name="Michelle Runge" userId="7edb415c-8452-405d-8552-7b708b29ed8f" providerId="ADAL" clId="{D0E5AA38-E072-448E-AFD0-5EF943717052}" dt="2021-02-19T14:12:18.286" v="253" actId="26606"/>
          <ac:spMkLst>
            <pc:docMk/>
            <pc:sldMk cId="2029927329" sldId="257"/>
            <ac:spMk id="4" creationId="{E69A43D7-4C86-451F-9AE7-D54FCD5DD948}"/>
          </ac:spMkLst>
        </pc:spChg>
        <pc:spChg chg="add del mod">
          <ac:chgData name="Michelle Runge" userId="7edb415c-8452-405d-8552-7b708b29ed8f" providerId="ADAL" clId="{D0E5AA38-E072-448E-AFD0-5EF943717052}" dt="2021-02-19T14:12:05.347" v="250" actId="931"/>
          <ac:spMkLst>
            <pc:docMk/>
            <pc:sldMk cId="2029927329" sldId="257"/>
            <ac:spMk id="8" creationId="{A6BB12CF-E40E-4120-B5E5-C685B862FC89}"/>
          </ac:spMkLst>
        </pc:spChg>
        <pc:spChg chg="add mod">
          <ac:chgData name="Michelle Runge" userId="7edb415c-8452-405d-8552-7b708b29ed8f" providerId="ADAL" clId="{D0E5AA38-E072-448E-AFD0-5EF943717052}" dt="2021-02-19T14:14:17.260" v="269" actId="1076"/>
          <ac:spMkLst>
            <pc:docMk/>
            <pc:sldMk cId="2029927329" sldId="257"/>
            <ac:spMk id="11" creationId="{1DF6F95F-B088-4BE0-B45E-4BA424DD2C32}"/>
          </ac:spMkLst>
        </pc:spChg>
        <pc:spChg chg="add mod">
          <ac:chgData name="Michelle Runge" userId="7edb415c-8452-405d-8552-7b708b29ed8f" providerId="ADAL" clId="{D0E5AA38-E072-448E-AFD0-5EF943717052}" dt="2021-02-19T14:13:39.892" v="264" actId="255"/>
          <ac:spMkLst>
            <pc:docMk/>
            <pc:sldMk cId="2029927329" sldId="257"/>
            <ac:spMk id="14" creationId="{1DA91BF0-FA2E-4EBF-B95A-F2AE70B0E529}"/>
          </ac:spMkLst>
        </pc:spChg>
        <pc:spChg chg="add del">
          <ac:chgData name="Michelle Runge" userId="7edb415c-8452-405d-8552-7b708b29ed8f" providerId="ADAL" clId="{D0E5AA38-E072-448E-AFD0-5EF943717052}" dt="2021-02-19T14:12:49.804" v="254" actId="931"/>
          <ac:spMkLst>
            <pc:docMk/>
            <pc:sldMk cId="2029927329" sldId="257"/>
            <ac:spMk id="16" creationId="{1DA0E9A9-0388-4406-AD24-8139E55D7C6C}"/>
          </ac:spMkLst>
        </pc:spChg>
        <pc:picChg chg="add del mod">
          <ac:chgData name="Michelle Runge" userId="7edb415c-8452-405d-8552-7b708b29ed8f" providerId="ADAL" clId="{D0E5AA38-E072-448E-AFD0-5EF943717052}" dt="2021-02-19T14:11:22.878" v="248" actId="21"/>
          <ac:picMkLst>
            <pc:docMk/>
            <pc:sldMk cId="2029927329" sldId="257"/>
            <ac:picMk id="6" creationId="{3FEB5FC7-D641-46E7-B0A4-C4DD0E81E0C9}"/>
          </ac:picMkLst>
        </pc:picChg>
        <pc:picChg chg="add mod">
          <ac:chgData name="Michelle Runge" userId="7edb415c-8452-405d-8552-7b708b29ed8f" providerId="ADAL" clId="{D0E5AA38-E072-448E-AFD0-5EF943717052}" dt="2021-02-19T14:14:00.405" v="266" actId="1076"/>
          <ac:picMkLst>
            <pc:docMk/>
            <pc:sldMk cId="2029927329" sldId="257"/>
            <ac:picMk id="10" creationId="{4B54CE12-886A-4075-893E-23B7BC180006}"/>
          </ac:picMkLst>
        </pc:picChg>
        <pc:picChg chg="add mod">
          <ac:chgData name="Michelle Runge" userId="7edb415c-8452-405d-8552-7b708b29ed8f" providerId="ADAL" clId="{D0E5AA38-E072-448E-AFD0-5EF943717052}" dt="2021-02-19T14:13:21.770" v="260" actId="14100"/>
          <ac:picMkLst>
            <pc:docMk/>
            <pc:sldMk cId="2029927329" sldId="257"/>
            <ac:picMk id="13" creationId="{9CBA6969-0A52-45DF-B9C4-8A979DC2DA71}"/>
          </ac:picMkLst>
        </pc:picChg>
      </pc:sldChg>
      <pc:sldChg chg="addSp delSp modSp new mod modNotesTx">
        <pc:chgData name="Michelle Runge" userId="7edb415c-8452-405d-8552-7b708b29ed8f" providerId="ADAL" clId="{D0E5AA38-E072-448E-AFD0-5EF943717052}" dt="2021-02-19T14:16:12.927" v="273" actId="26606"/>
        <pc:sldMkLst>
          <pc:docMk/>
          <pc:sldMk cId="159093897" sldId="258"/>
        </pc:sldMkLst>
        <pc:spChg chg="mod">
          <ac:chgData name="Michelle Runge" userId="7edb415c-8452-405d-8552-7b708b29ed8f" providerId="ADAL" clId="{D0E5AA38-E072-448E-AFD0-5EF943717052}" dt="2021-02-19T14:16:12.927" v="273" actId="26606"/>
          <ac:spMkLst>
            <pc:docMk/>
            <pc:sldMk cId="159093897" sldId="258"/>
            <ac:spMk id="2" creationId="{DEFEF9BE-39D8-47C7-A67E-0F28695CC0C5}"/>
          </ac:spMkLst>
        </pc:spChg>
        <pc:spChg chg="del">
          <ac:chgData name="Michelle Runge" userId="7edb415c-8452-405d-8552-7b708b29ed8f" providerId="ADAL" clId="{D0E5AA38-E072-448E-AFD0-5EF943717052}" dt="2021-02-19T14:16:09.399" v="270" actId="931"/>
          <ac:spMkLst>
            <pc:docMk/>
            <pc:sldMk cId="159093897" sldId="258"/>
            <ac:spMk id="3" creationId="{23DA9F8B-0927-4124-B512-818D44B712E7}"/>
          </ac:spMkLst>
        </pc:spChg>
        <pc:spChg chg="add mod">
          <ac:chgData name="Michelle Runge" userId="7edb415c-8452-405d-8552-7b708b29ed8f" providerId="ADAL" clId="{D0E5AA38-E072-448E-AFD0-5EF943717052}" dt="2021-02-19T14:16:12.927" v="273" actId="26606"/>
          <ac:spMkLst>
            <pc:docMk/>
            <pc:sldMk cId="159093897" sldId="258"/>
            <ac:spMk id="6" creationId="{DC5D51A2-F846-4F7A-8C07-7FD00B75E1A5}"/>
          </ac:spMkLst>
        </pc:spChg>
        <pc:picChg chg="add mod">
          <ac:chgData name="Michelle Runge" userId="7edb415c-8452-405d-8552-7b708b29ed8f" providerId="ADAL" clId="{D0E5AA38-E072-448E-AFD0-5EF943717052}" dt="2021-02-19T14:16:12.927" v="273" actId="26606"/>
          <ac:picMkLst>
            <pc:docMk/>
            <pc:sldMk cId="159093897" sldId="258"/>
            <ac:picMk id="5" creationId="{02F1B5EE-7DE4-49C2-B28A-01255F17D749}"/>
          </ac:picMkLst>
        </pc:picChg>
      </pc:sldChg>
      <pc:sldChg chg="addSp modSp new mod modNotesTx">
        <pc:chgData name="Michelle Runge" userId="7edb415c-8452-405d-8552-7b708b29ed8f" providerId="ADAL" clId="{D0E5AA38-E072-448E-AFD0-5EF943717052}" dt="2021-02-19T14:20:46.454" v="279" actId="1076"/>
        <pc:sldMkLst>
          <pc:docMk/>
          <pc:sldMk cId="304535491" sldId="259"/>
        </pc:sldMkLst>
        <pc:spChg chg="mod">
          <ac:chgData name="Michelle Runge" userId="7edb415c-8452-405d-8552-7b708b29ed8f" providerId="ADAL" clId="{D0E5AA38-E072-448E-AFD0-5EF943717052}" dt="2021-02-19T14:08:50.055" v="100" actId="20577"/>
          <ac:spMkLst>
            <pc:docMk/>
            <pc:sldMk cId="304535491" sldId="259"/>
            <ac:spMk id="2" creationId="{98F89FF7-04ED-4E09-B311-AC9DF59F1568}"/>
          </ac:spMkLst>
        </pc:spChg>
        <pc:graphicFrameChg chg="add mod">
          <ac:chgData name="Michelle Runge" userId="7edb415c-8452-405d-8552-7b708b29ed8f" providerId="ADAL" clId="{D0E5AA38-E072-448E-AFD0-5EF943717052}" dt="2021-02-19T14:20:46.454" v="279" actId="1076"/>
          <ac:graphicFrameMkLst>
            <pc:docMk/>
            <pc:sldMk cId="304535491" sldId="259"/>
            <ac:graphicFrameMk id="3" creationId="{6249111C-DE81-4B19-83BD-8B227B67E95C}"/>
          </ac:graphicFrameMkLst>
        </pc:graphicFrameChg>
      </pc:sldChg>
      <pc:sldChg chg="addSp modSp new mod modNotesTx">
        <pc:chgData name="Michelle Runge" userId="7edb415c-8452-405d-8552-7b708b29ed8f" providerId="ADAL" clId="{D0E5AA38-E072-448E-AFD0-5EF943717052}" dt="2021-02-19T14:23:40.652" v="768" actId="20577"/>
        <pc:sldMkLst>
          <pc:docMk/>
          <pc:sldMk cId="305320658" sldId="260"/>
        </pc:sldMkLst>
        <pc:spChg chg="mod">
          <ac:chgData name="Michelle Runge" userId="7edb415c-8452-405d-8552-7b708b29ed8f" providerId="ADAL" clId="{D0E5AA38-E072-448E-AFD0-5EF943717052}" dt="2021-02-19T14:09:14.886" v="133" actId="20577"/>
          <ac:spMkLst>
            <pc:docMk/>
            <pc:sldMk cId="305320658" sldId="260"/>
            <ac:spMk id="2" creationId="{51DA3315-6D05-4EE0-BE98-F2F7560A0AD8}"/>
          </ac:spMkLst>
        </pc:spChg>
        <pc:spChg chg="add mod">
          <ac:chgData name="Michelle Runge" userId="7edb415c-8452-405d-8552-7b708b29ed8f" providerId="ADAL" clId="{D0E5AA38-E072-448E-AFD0-5EF943717052}" dt="2021-02-19T14:22:06.668" v="288" actId="255"/>
          <ac:spMkLst>
            <pc:docMk/>
            <pc:sldMk cId="305320658" sldId="260"/>
            <ac:spMk id="6" creationId="{E4CD4BCB-6D7D-4E75-8C74-1FC3CA76EE94}"/>
          </ac:spMkLst>
        </pc:spChg>
        <pc:picChg chg="add mod">
          <ac:chgData name="Michelle Runge" userId="7edb415c-8452-405d-8552-7b708b29ed8f" providerId="ADAL" clId="{D0E5AA38-E072-448E-AFD0-5EF943717052}" dt="2021-02-19T14:11:36.755" v="249"/>
          <ac:picMkLst>
            <pc:docMk/>
            <pc:sldMk cId="305320658" sldId="260"/>
            <ac:picMk id="3" creationId="{4CA419DB-9566-49AA-BCD1-1DD917DA4A04}"/>
          </ac:picMkLst>
        </pc:picChg>
        <pc:picChg chg="add mod">
          <ac:chgData name="Michelle Runge" userId="7edb415c-8452-405d-8552-7b708b29ed8f" providerId="ADAL" clId="{D0E5AA38-E072-448E-AFD0-5EF943717052}" dt="2021-02-19T14:21:55.038" v="285" actId="1076"/>
          <ac:picMkLst>
            <pc:docMk/>
            <pc:sldMk cId="305320658" sldId="260"/>
            <ac:picMk id="5" creationId="{CEB21ABB-99BB-41C3-9C12-51B55E139168}"/>
          </ac:picMkLst>
        </pc:picChg>
      </pc:sldChg>
      <pc:sldChg chg="addSp delSp modSp new mod">
        <pc:chgData name="Michelle Runge" userId="7edb415c-8452-405d-8552-7b708b29ed8f" providerId="ADAL" clId="{D0E5AA38-E072-448E-AFD0-5EF943717052}" dt="2021-02-19T14:24:38.956" v="774" actId="255"/>
        <pc:sldMkLst>
          <pc:docMk/>
          <pc:sldMk cId="1468816979" sldId="261"/>
        </pc:sldMkLst>
        <pc:spChg chg="mod">
          <ac:chgData name="Michelle Runge" userId="7edb415c-8452-405d-8552-7b708b29ed8f" providerId="ADAL" clId="{D0E5AA38-E072-448E-AFD0-5EF943717052}" dt="2021-02-19T14:09:55.595" v="176" actId="20577"/>
          <ac:spMkLst>
            <pc:docMk/>
            <pc:sldMk cId="1468816979" sldId="261"/>
            <ac:spMk id="2" creationId="{8C4EB389-B717-49CA-AAB5-A4BBADD05CAE}"/>
          </ac:spMkLst>
        </pc:spChg>
        <pc:spChg chg="del">
          <ac:chgData name="Michelle Runge" userId="7edb415c-8452-405d-8552-7b708b29ed8f" providerId="ADAL" clId="{D0E5AA38-E072-448E-AFD0-5EF943717052}" dt="2021-02-19T14:24:17.231" v="769" actId="931"/>
          <ac:spMkLst>
            <pc:docMk/>
            <pc:sldMk cId="1468816979" sldId="261"/>
            <ac:spMk id="3" creationId="{A3CDB36C-C2D6-485B-888A-0B1E1F2C5375}"/>
          </ac:spMkLst>
        </pc:spChg>
        <pc:spChg chg="mod">
          <ac:chgData name="Michelle Runge" userId="7edb415c-8452-405d-8552-7b708b29ed8f" providerId="ADAL" clId="{D0E5AA38-E072-448E-AFD0-5EF943717052}" dt="2021-02-19T14:09:28.434" v="163" actId="20577"/>
          <ac:spMkLst>
            <pc:docMk/>
            <pc:sldMk cId="1468816979" sldId="261"/>
            <ac:spMk id="4" creationId="{1EF12D7E-047F-4712-B8CC-9D6101CC9235}"/>
          </ac:spMkLst>
        </pc:spChg>
        <pc:spChg chg="add mod">
          <ac:chgData name="Michelle Runge" userId="7edb415c-8452-405d-8552-7b708b29ed8f" providerId="ADAL" clId="{D0E5AA38-E072-448E-AFD0-5EF943717052}" dt="2021-02-19T14:24:38.956" v="774" actId="255"/>
          <ac:spMkLst>
            <pc:docMk/>
            <pc:sldMk cId="1468816979" sldId="261"/>
            <ac:spMk id="7" creationId="{B501DD28-ABBB-43E7-AA2F-C453DEC2608C}"/>
          </ac:spMkLst>
        </pc:spChg>
        <pc:picChg chg="add mod">
          <ac:chgData name="Michelle Runge" userId="7edb415c-8452-405d-8552-7b708b29ed8f" providerId="ADAL" clId="{D0E5AA38-E072-448E-AFD0-5EF943717052}" dt="2021-02-19T14:24:30.992" v="772" actId="14100"/>
          <ac:picMkLst>
            <pc:docMk/>
            <pc:sldMk cId="1468816979" sldId="261"/>
            <ac:picMk id="6" creationId="{3F489E3F-2934-465E-BC54-701E8A11B978}"/>
          </ac:picMkLst>
        </pc:picChg>
      </pc:sldChg>
      <pc:sldChg chg="addSp delSp modSp new mod modClrScheme chgLayout modNotesTx">
        <pc:chgData name="Michelle Runge" userId="7edb415c-8452-405d-8552-7b708b29ed8f" providerId="ADAL" clId="{D0E5AA38-E072-448E-AFD0-5EF943717052}" dt="2021-02-19T14:26:34.335" v="783" actId="1076"/>
        <pc:sldMkLst>
          <pc:docMk/>
          <pc:sldMk cId="3192772539" sldId="262"/>
        </pc:sldMkLst>
        <pc:spChg chg="mod ord">
          <ac:chgData name="Michelle Runge" userId="7edb415c-8452-405d-8552-7b708b29ed8f" providerId="ADAL" clId="{D0E5AA38-E072-448E-AFD0-5EF943717052}" dt="2021-02-19T14:26:12.988" v="778" actId="26606"/>
          <ac:spMkLst>
            <pc:docMk/>
            <pc:sldMk cId="3192772539" sldId="262"/>
            <ac:spMk id="2" creationId="{0EF87E08-3365-412E-9CC0-8EFEC9611CD0}"/>
          </ac:spMkLst>
        </pc:spChg>
        <pc:spChg chg="add mod">
          <ac:chgData name="Michelle Runge" userId="7edb415c-8452-405d-8552-7b708b29ed8f" providerId="ADAL" clId="{D0E5AA38-E072-448E-AFD0-5EF943717052}" dt="2021-02-19T14:26:34.335" v="783" actId="1076"/>
          <ac:spMkLst>
            <pc:docMk/>
            <pc:sldMk cId="3192772539" sldId="262"/>
            <ac:spMk id="5" creationId="{C34D5976-CFF1-4C1A-B04D-BC73ED5977DA}"/>
          </ac:spMkLst>
        </pc:spChg>
        <pc:spChg chg="add del mod">
          <ac:chgData name="Michelle Runge" userId="7edb415c-8452-405d-8552-7b708b29ed8f" providerId="ADAL" clId="{D0E5AA38-E072-448E-AFD0-5EF943717052}" dt="2021-02-19T14:26:18.287" v="779" actId="478"/>
          <ac:spMkLst>
            <pc:docMk/>
            <pc:sldMk cId="3192772539" sldId="262"/>
            <ac:spMk id="10" creationId="{D67F6725-69D9-4A9B-87C9-74E412C80525}"/>
          </ac:spMkLst>
        </pc:spChg>
        <pc:picChg chg="add mod">
          <ac:chgData name="Michelle Runge" userId="7edb415c-8452-405d-8552-7b708b29ed8f" providerId="ADAL" clId="{D0E5AA38-E072-448E-AFD0-5EF943717052}" dt="2021-02-19T14:26:26.873" v="782" actId="1076"/>
          <ac:picMkLst>
            <pc:docMk/>
            <pc:sldMk cId="3192772539" sldId="262"/>
            <ac:picMk id="4" creationId="{CD2B427C-E082-4B86-9757-30F186B21737}"/>
          </ac:picMkLst>
        </pc:picChg>
      </pc:sldChg>
      <pc:sldChg chg="modSp new mod modNotesTx">
        <pc:chgData name="Michelle Runge" userId="7edb415c-8452-405d-8552-7b708b29ed8f" providerId="ADAL" clId="{D0E5AA38-E072-448E-AFD0-5EF943717052}" dt="2021-02-19T14:10:36.599" v="224" actId="20577"/>
        <pc:sldMkLst>
          <pc:docMk/>
          <pc:sldMk cId="4008386123" sldId="263"/>
        </pc:sldMkLst>
        <pc:spChg chg="mod">
          <ac:chgData name="Michelle Runge" userId="7edb415c-8452-405d-8552-7b708b29ed8f" providerId="ADAL" clId="{D0E5AA38-E072-448E-AFD0-5EF943717052}" dt="2021-02-19T14:10:30.661" v="222" actId="20577"/>
          <ac:spMkLst>
            <pc:docMk/>
            <pc:sldMk cId="4008386123" sldId="263"/>
            <ac:spMk id="2" creationId="{7DCE25F6-2D23-47C8-B73C-4F0819EECD92}"/>
          </ac:spMkLst>
        </pc:spChg>
      </pc:sldChg>
      <pc:sldChg chg="modSp new mod">
        <pc:chgData name="Michelle Runge" userId="7edb415c-8452-405d-8552-7b708b29ed8f" providerId="ADAL" clId="{D0E5AA38-E072-448E-AFD0-5EF943717052}" dt="2021-02-19T14:10:52.548" v="246" actId="20577"/>
        <pc:sldMkLst>
          <pc:docMk/>
          <pc:sldMk cId="3127322536" sldId="264"/>
        </pc:sldMkLst>
        <pc:spChg chg="mod">
          <ac:chgData name="Michelle Runge" userId="7edb415c-8452-405d-8552-7b708b29ed8f" providerId="ADAL" clId="{D0E5AA38-E072-448E-AFD0-5EF943717052}" dt="2021-02-19T14:10:50.113" v="236" actId="20577"/>
          <ac:spMkLst>
            <pc:docMk/>
            <pc:sldMk cId="3127322536" sldId="264"/>
            <ac:spMk id="2" creationId="{1E83442F-DA40-4B8B-A3F5-209967B12F3F}"/>
          </ac:spMkLst>
        </pc:spChg>
        <pc:spChg chg="mod">
          <ac:chgData name="Michelle Runge" userId="7edb415c-8452-405d-8552-7b708b29ed8f" providerId="ADAL" clId="{D0E5AA38-E072-448E-AFD0-5EF943717052}" dt="2021-02-19T14:10:52.548" v="246" actId="20577"/>
          <ac:spMkLst>
            <pc:docMk/>
            <pc:sldMk cId="3127322536" sldId="264"/>
            <ac:spMk id="3" creationId="{7EAD0A9A-AC3A-4AC6-BC96-4FA00772BF9D}"/>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data1.xml><?xml version="1.0" encoding="utf-8"?>
<dgm:dataModel xmlns:dgm="http://schemas.openxmlformats.org/drawingml/2006/diagram" xmlns:a="http://schemas.openxmlformats.org/drawingml/2006/main">
  <dgm:ptLst>
    <dgm:pt modelId="{21E25E41-4B01-4659-AE2D-942D9D8B4E97}"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F80EA793-9CD7-4E16-AF09-DA55260DD779}">
      <dgm:prSet/>
      <dgm:spPr/>
      <dgm:t>
        <a:bodyPr/>
        <a:lstStyle/>
        <a:p>
          <a:pPr>
            <a:defRPr cap="all"/>
          </a:pPr>
          <a:r>
            <a:rPr lang="en-US"/>
            <a:t>Credit limits. </a:t>
          </a:r>
        </a:p>
      </dgm:t>
    </dgm:pt>
    <dgm:pt modelId="{F8F90FB6-956D-458F-8804-7B9B86C3802D}" type="parTrans" cxnId="{9BEC77CA-8363-4690-8EDF-4D20B4FE9B9D}">
      <dgm:prSet/>
      <dgm:spPr/>
      <dgm:t>
        <a:bodyPr/>
        <a:lstStyle/>
        <a:p>
          <a:endParaRPr lang="en-US"/>
        </a:p>
      </dgm:t>
    </dgm:pt>
    <dgm:pt modelId="{59761C2C-02A1-40B9-ADF6-E3F549D68733}" type="sibTrans" cxnId="{9BEC77CA-8363-4690-8EDF-4D20B4FE9B9D}">
      <dgm:prSet/>
      <dgm:spPr/>
      <dgm:t>
        <a:bodyPr/>
        <a:lstStyle/>
        <a:p>
          <a:endParaRPr lang="en-US"/>
        </a:p>
      </dgm:t>
    </dgm:pt>
    <dgm:pt modelId="{CABE83EA-45BA-426F-B3F2-542FE358294F}">
      <dgm:prSet/>
      <dgm:spPr/>
      <dgm:t>
        <a:bodyPr/>
        <a:lstStyle/>
        <a:p>
          <a:pPr>
            <a:defRPr cap="all"/>
          </a:pPr>
          <a:r>
            <a:rPr lang="en-US"/>
            <a:t>Interest. </a:t>
          </a:r>
        </a:p>
      </dgm:t>
    </dgm:pt>
    <dgm:pt modelId="{9CC9A293-B7AB-4028-8E25-1CB1C96E2ABC}" type="parTrans" cxnId="{C91B0A42-B2E0-4376-A904-F317A76FAABB}">
      <dgm:prSet/>
      <dgm:spPr/>
      <dgm:t>
        <a:bodyPr/>
        <a:lstStyle/>
        <a:p>
          <a:endParaRPr lang="en-US"/>
        </a:p>
      </dgm:t>
    </dgm:pt>
    <dgm:pt modelId="{9AF608CA-2664-4455-9C7C-88F2EF8A5490}" type="sibTrans" cxnId="{C91B0A42-B2E0-4376-A904-F317A76FAABB}">
      <dgm:prSet/>
      <dgm:spPr/>
      <dgm:t>
        <a:bodyPr/>
        <a:lstStyle/>
        <a:p>
          <a:endParaRPr lang="en-US"/>
        </a:p>
      </dgm:t>
    </dgm:pt>
    <dgm:pt modelId="{D244FE34-7C5D-4097-BB1C-466A7D048F67}">
      <dgm:prSet/>
      <dgm:spPr/>
      <dgm:t>
        <a:bodyPr/>
        <a:lstStyle/>
        <a:p>
          <a:pPr>
            <a:defRPr cap="all"/>
          </a:pPr>
          <a:r>
            <a:rPr lang="en-US"/>
            <a:t>Monthly statements. </a:t>
          </a:r>
        </a:p>
      </dgm:t>
    </dgm:pt>
    <dgm:pt modelId="{26DCF23D-DA36-4CB2-9D81-6CD04D9E8E2B}" type="parTrans" cxnId="{68A5B020-666E-459E-AF64-61B4CC6E2A67}">
      <dgm:prSet/>
      <dgm:spPr/>
      <dgm:t>
        <a:bodyPr/>
        <a:lstStyle/>
        <a:p>
          <a:endParaRPr lang="en-US"/>
        </a:p>
      </dgm:t>
    </dgm:pt>
    <dgm:pt modelId="{87532786-05E8-415A-AAA9-90FEBA6FE0D8}" type="sibTrans" cxnId="{68A5B020-666E-459E-AF64-61B4CC6E2A67}">
      <dgm:prSet/>
      <dgm:spPr/>
      <dgm:t>
        <a:bodyPr/>
        <a:lstStyle/>
        <a:p>
          <a:endParaRPr lang="en-US"/>
        </a:p>
      </dgm:t>
    </dgm:pt>
    <dgm:pt modelId="{1F939F30-C891-455E-B51F-ABB1D054C2DE}">
      <dgm:prSet/>
      <dgm:spPr/>
      <dgm:t>
        <a:bodyPr/>
        <a:lstStyle/>
        <a:p>
          <a:pPr>
            <a:defRPr cap="all"/>
          </a:pPr>
          <a:r>
            <a:rPr lang="en-US"/>
            <a:t>Minimum payments. </a:t>
          </a:r>
        </a:p>
      </dgm:t>
    </dgm:pt>
    <dgm:pt modelId="{3194B44F-947C-4576-9C61-B19156DECF18}" type="parTrans" cxnId="{1BDA4C87-A7E5-46D1-B187-DEC155C92FE2}">
      <dgm:prSet/>
      <dgm:spPr/>
      <dgm:t>
        <a:bodyPr/>
        <a:lstStyle/>
        <a:p>
          <a:endParaRPr lang="en-US"/>
        </a:p>
      </dgm:t>
    </dgm:pt>
    <dgm:pt modelId="{3D1CE8BF-C9F9-4F56-BFEB-49DCD1C0D90F}" type="sibTrans" cxnId="{1BDA4C87-A7E5-46D1-B187-DEC155C92FE2}">
      <dgm:prSet/>
      <dgm:spPr/>
      <dgm:t>
        <a:bodyPr/>
        <a:lstStyle/>
        <a:p>
          <a:endParaRPr lang="en-US"/>
        </a:p>
      </dgm:t>
    </dgm:pt>
    <dgm:pt modelId="{0BEE40F9-D57F-4B2D-BEC1-8E1413CB0185}">
      <dgm:prSet/>
      <dgm:spPr/>
      <dgm:t>
        <a:bodyPr/>
        <a:lstStyle/>
        <a:p>
          <a:pPr>
            <a:defRPr cap="all"/>
          </a:pPr>
          <a:r>
            <a:rPr lang="en-US"/>
            <a:t>Reward programs. </a:t>
          </a:r>
        </a:p>
      </dgm:t>
    </dgm:pt>
    <dgm:pt modelId="{3E1E6CAF-667D-41B4-A475-FE7EBE44248D}" type="parTrans" cxnId="{DFAC7172-E6D2-4086-9FEC-1C9B773B9131}">
      <dgm:prSet/>
      <dgm:spPr/>
      <dgm:t>
        <a:bodyPr/>
        <a:lstStyle/>
        <a:p>
          <a:endParaRPr lang="en-US"/>
        </a:p>
      </dgm:t>
    </dgm:pt>
    <dgm:pt modelId="{319C30FD-7F72-4FB2-AD66-D095ECF37C52}" type="sibTrans" cxnId="{DFAC7172-E6D2-4086-9FEC-1C9B773B9131}">
      <dgm:prSet/>
      <dgm:spPr/>
      <dgm:t>
        <a:bodyPr/>
        <a:lstStyle/>
        <a:p>
          <a:endParaRPr lang="en-US"/>
        </a:p>
      </dgm:t>
    </dgm:pt>
    <dgm:pt modelId="{16964BD4-88CF-407C-813D-D14375971EC8}" type="pres">
      <dgm:prSet presAssocID="{21E25E41-4B01-4659-AE2D-942D9D8B4E97}" presName="root" presStyleCnt="0">
        <dgm:presLayoutVars>
          <dgm:dir/>
          <dgm:resizeHandles val="exact"/>
        </dgm:presLayoutVars>
      </dgm:prSet>
      <dgm:spPr/>
    </dgm:pt>
    <dgm:pt modelId="{304001C1-E1F4-4CCA-9504-B488A2A0AD47}" type="pres">
      <dgm:prSet presAssocID="{F80EA793-9CD7-4E16-AF09-DA55260DD779}" presName="compNode" presStyleCnt="0"/>
      <dgm:spPr/>
    </dgm:pt>
    <dgm:pt modelId="{200F3ABE-8D7A-41FA-8FC9-D519F7FE893F}" type="pres">
      <dgm:prSet presAssocID="{F80EA793-9CD7-4E16-AF09-DA55260DD779}" presName="iconBgRect" presStyleLbl="bgShp" presStyleIdx="0" presStyleCnt="5"/>
      <dgm:spPr/>
    </dgm:pt>
    <dgm:pt modelId="{D66412EE-A0F2-4B85-9870-452984BAC21C}" type="pres">
      <dgm:prSet presAssocID="{F80EA793-9CD7-4E16-AF09-DA55260DD77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redit card"/>
        </a:ext>
      </dgm:extLst>
    </dgm:pt>
    <dgm:pt modelId="{2F615D00-55C6-4F7D-ADDF-56EC258D5B5F}" type="pres">
      <dgm:prSet presAssocID="{F80EA793-9CD7-4E16-AF09-DA55260DD779}" presName="spaceRect" presStyleCnt="0"/>
      <dgm:spPr/>
    </dgm:pt>
    <dgm:pt modelId="{A171C0D2-ECD4-4CFF-AF5E-8F784B454D76}" type="pres">
      <dgm:prSet presAssocID="{F80EA793-9CD7-4E16-AF09-DA55260DD779}" presName="textRect" presStyleLbl="revTx" presStyleIdx="0" presStyleCnt="5">
        <dgm:presLayoutVars>
          <dgm:chMax val="1"/>
          <dgm:chPref val="1"/>
        </dgm:presLayoutVars>
      </dgm:prSet>
      <dgm:spPr/>
    </dgm:pt>
    <dgm:pt modelId="{D93BBDFD-396B-471B-BE87-B3056CE73E1B}" type="pres">
      <dgm:prSet presAssocID="{59761C2C-02A1-40B9-ADF6-E3F549D68733}" presName="sibTrans" presStyleCnt="0"/>
      <dgm:spPr/>
    </dgm:pt>
    <dgm:pt modelId="{B40EE0DF-38A5-411C-9668-135BED5F6F75}" type="pres">
      <dgm:prSet presAssocID="{CABE83EA-45BA-426F-B3F2-542FE358294F}" presName="compNode" presStyleCnt="0"/>
      <dgm:spPr/>
    </dgm:pt>
    <dgm:pt modelId="{B10C7CC5-3C7F-456F-88B8-CB8C255F7C33}" type="pres">
      <dgm:prSet presAssocID="{CABE83EA-45BA-426F-B3F2-542FE358294F}" presName="iconBgRect" presStyleLbl="bgShp" presStyleIdx="1" presStyleCnt="5"/>
      <dgm:spPr/>
    </dgm:pt>
    <dgm:pt modelId="{4E7CEED1-0E9D-4383-AB28-50444A5CC0D8}" type="pres">
      <dgm:prSet presAssocID="{CABE83EA-45BA-426F-B3F2-542FE358294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rketing"/>
        </a:ext>
      </dgm:extLst>
    </dgm:pt>
    <dgm:pt modelId="{FC2E913D-B069-4F5A-A3E3-44E34186F632}" type="pres">
      <dgm:prSet presAssocID="{CABE83EA-45BA-426F-B3F2-542FE358294F}" presName="spaceRect" presStyleCnt="0"/>
      <dgm:spPr/>
    </dgm:pt>
    <dgm:pt modelId="{CB91AD85-81A8-44AC-9B8D-77B3C8B7C1C9}" type="pres">
      <dgm:prSet presAssocID="{CABE83EA-45BA-426F-B3F2-542FE358294F}" presName="textRect" presStyleLbl="revTx" presStyleIdx="1" presStyleCnt="5">
        <dgm:presLayoutVars>
          <dgm:chMax val="1"/>
          <dgm:chPref val="1"/>
        </dgm:presLayoutVars>
      </dgm:prSet>
      <dgm:spPr/>
    </dgm:pt>
    <dgm:pt modelId="{99BB7C49-0653-437C-A375-36E8948B0A4C}" type="pres">
      <dgm:prSet presAssocID="{9AF608CA-2664-4455-9C7C-88F2EF8A5490}" presName="sibTrans" presStyleCnt="0"/>
      <dgm:spPr/>
    </dgm:pt>
    <dgm:pt modelId="{F7BA418F-544F-477B-AFF5-C0276CA217D9}" type="pres">
      <dgm:prSet presAssocID="{D244FE34-7C5D-4097-BB1C-466A7D048F67}" presName="compNode" presStyleCnt="0"/>
      <dgm:spPr/>
    </dgm:pt>
    <dgm:pt modelId="{CFC0268B-3B72-47DB-81D8-76B7933225C9}" type="pres">
      <dgm:prSet presAssocID="{D244FE34-7C5D-4097-BB1C-466A7D048F67}" presName="iconBgRect" presStyleLbl="bgShp" presStyleIdx="2" presStyleCnt="5"/>
      <dgm:spPr/>
    </dgm:pt>
    <dgm:pt modelId="{94F48C01-2881-4711-8E66-3E4A7182942B}" type="pres">
      <dgm:prSet presAssocID="{D244FE34-7C5D-4097-BB1C-466A7D048F6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wspaper"/>
        </a:ext>
      </dgm:extLst>
    </dgm:pt>
    <dgm:pt modelId="{1120F145-71B8-432E-985B-A156767A6A72}" type="pres">
      <dgm:prSet presAssocID="{D244FE34-7C5D-4097-BB1C-466A7D048F67}" presName="spaceRect" presStyleCnt="0"/>
      <dgm:spPr/>
    </dgm:pt>
    <dgm:pt modelId="{921E929D-2387-41F0-9EB4-CAB5E3C8D3FF}" type="pres">
      <dgm:prSet presAssocID="{D244FE34-7C5D-4097-BB1C-466A7D048F67}" presName="textRect" presStyleLbl="revTx" presStyleIdx="2" presStyleCnt="5">
        <dgm:presLayoutVars>
          <dgm:chMax val="1"/>
          <dgm:chPref val="1"/>
        </dgm:presLayoutVars>
      </dgm:prSet>
      <dgm:spPr/>
    </dgm:pt>
    <dgm:pt modelId="{9509D29C-EF39-40FB-9A02-93298B0A171D}" type="pres">
      <dgm:prSet presAssocID="{87532786-05E8-415A-AAA9-90FEBA6FE0D8}" presName="sibTrans" presStyleCnt="0"/>
      <dgm:spPr/>
    </dgm:pt>
    <dgm:pt modelId="{33262721-D80A-4C71-8DC5-D497264936D9}" type="pres">
      <dgm:prSet presAssocID="{1F939F30-C891-455E-B51F-ABB1D054C2DE}" presName="compNode" presStyleCnt="0"/>
      <dgm:spPr/>
    </dgm:pt>
    <dgm:pt modelId="{90C3F855-7630-412F-80CB-8DF9CDA1275B}" type="pres">
      <dgm:prSet presAssocID="{1F939F30-C891-455E-B51F-ABB1D054C2DE}" presName="iconBgRect" presStyleLbl="bgShp" presStyleIdx="3" presStyleCnt="5"/>
      <dgm:spPr/>
    </dgm:pt>
    <dgm:pt modelId="{0BA1E2DE-9092-4D6E-B5DC-143140BBB698}" type="pres">
      <dgm:prSet presAssocID="{1F939F30-C891-455E-B51F-ABB1D054C2D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856F217C-1D32-4E6C-B0E3-8DFAECFC5E74}" type="pres">
      <dgm:prSet presAssocID="{1F939F30-C891-455E-B51F-ABB1D054C2DE}" presName="spaceRect" presStyleCnt="0"/>
      <dgm:spPr/>
    </dgm:pt>
    <dgm:pt modelId="{9C595636-7A48-4257-B0DC-3FC8114CEC3E}" type="pres">
      <dgm:prSet presAssocID="{1F939F30-C891-455E-B51F-ABB1D054C2DE}" presName="textRect" presStyleLbl="revTx" presStyleIdx="3" presStyleCnt="5">
        <dgm:presLayoutVars>
          <dgm:chMax val="1"/>
          <dgm:chPref val="1"/>
        </dgm:presLayoutVars>
      </dgm:prSet>
      <dgm:spPr/>
    </dgm:pt>
    <dgm:pt modelId="{E6B11FD3-A10E-4801-9A7D-D88AE5B1C9E3}" type="pres">
      <dgm:prSet presAssocID="{3D1CE8BF-C9F9-4F56-BFEB-49DCD1C0D90F}" presName="sibTrans" presStyleCnt="0"/>
      <dgm:spPr/>
    </dgm:pt>
    <dgm:pt modelId="{1ECF9540-39D3-4051-AD09-7CA4E639B07B}" type="pres">
      <dgm:prSet presAssocID="{0BEE40F9-D57F-4B2D-BEC1-8E1413CB0185}" presName="compNode" presStyleCnt="0"/>
      <dgm:spPr/>
    </dgm:pt>
    <dgm:pt modelId="{A82AA132-CC2B-49AF-9161-EF033DE033A7}" type="pres">
      <dgm:prSet presAssocID="{0BEE40F9-D57F-4B2D-BEC1-8E1413CB0185}" presName="iconBgRect" presStyleLbl="bgShp" presStyleIdx="4" presStyleCnt="5"/>
      <dgm:spPr/>
    </dgm:pt>
    <dgm:pt modelId="{AD90F9C3-E5AD-4DDF-A756-C29548E39A11}" type="pres">
      <dgm:prSet presAssocID="{0BEE40F9-D57F-4B2D-BEC1-8E1413CB018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ibbon"/>
        </a:ext>
      </dgm:extLst>
    </dgm:pt>
    <dgm:pt modelId="{95C8F144-8234-47DA-A12E-D18160635D00}" type="pres">
      <dgm:prSet presAssocID="{0BEE40F9-D57F-4B2D-BEC1-8E1413CB0185}" presName="spaceRect" presStyleCnt="0"/>
      <dgm:spPr/>
    </dgm:pt>
    <dgm:pt modelId="{CB7AF8DD-DF12-4F62-B4C5-5AA50506AAB3}" type="pres">
      <dgm:prSet presAssocID="{0BEE40F9-D57F-4B2D-BEC1-8E1413CB0185}" presName="textRect" presStyleLbl="revTx" presStyleIdx="4" presStyleCnt="5">
        <dgm:presLayoutVars>
          <dgm:chMax val="1"/>
          <dgm:chPref val="1"/>
        </dgm:presLayoutVars>
      </dgm:prSet>
      <dgm:spPr/>
    </dgm:pt>
  </dgm:ptLst>
  <dgm:cxnLst>
    <dgm:cxn modelId="{B7536A13-843F-4660-8264-9E36151A8851}" type="presOf" srcId="{CABE83EA-45BA-426F-B3F2-542FE358294F}" destId="{CB91AD85-81A8-44AC-9B8D-77B3C8B7C1C9}" srcOrd="0" destOrd="0" presId="urn:microsoft.com/office/officeart/2018/5/layout/IconCircleLabelList"/>
    <dgm:cxn modelId="{68A5B020-666E-459E-AF64-61B4CC6E2A67}" srcId="{21E25E41-4B01-4659-AE2D-942D9D8B4E97}" destId="{D244FE34-7C5D-4097-BB1C-466A7D048F67}" srcOrd="2" destOrd="0" parTransId="{26DCF23D-DA36-4CB2-9D81-6CD04D9E8E2B}" sibTransId="{87532786-05E8-415A-AAA9-90FEBA6FE0D8}"/>
    <dgm:cxn modelId="{C91B0A42-B2E0-4376-A904-F317A76FAABB}" srcId="{21E25E41-4B01-4659-AE2D-942D9D8B4E97}" destId="{CABE83EA-45BA-426F-B3F2-542FE358294F}" srcOrd="1" destOrd="0" parTransId="{9CC9A293-B7AB-4028-8E25-1CB1C96E2ABC}" sibTransId="{9AF608CA-2664-4455-9C7C-88F2EF8A5490}"/>
    <dgm:cxn modelId="{DFAC7172-E6D2-4086-9FEC-1C9B773B9131}" srcId="{21E25E41-4B01-4659-AE2D-942D9D8B4E97}" destId="{0BEE40F9-D57F-4B2D-BEC1-8E1413CB0185}" srcOrd="4" destOrd="0" parTransId="{3E1E6CAF-667D-41B4-A475-FE7EBE44248D}" sibTransId="{319C30FD-7F72-4FB2-AD66-D095ECF37C52}"/>
    <dgm:cxn modelId="{8544D879-BD1E-430C-9CBB-3BE2F2D995C4}" type="presOf" srcId="{D244FE34-7C5D-4097-BB1C-466A7D048F67}" destId="{921E929D-2387-41F0-9EB4-CAB5E3C8D3FF}" srcOrd="0" destOrd="0" presId="urn:microsoft.com/office/officeart/2018/5/layout/IconCircleLabelList"/>
    <dgm:cxn modelId="{48F24B82-23AF-44FE-917E-FF5203FE7D71}" type="presOf" srcId="{F80EA793-9CD7-4E16-AF09-DA55260DD779}" destId="{A171C0D2-ECD4-4CFF-AF5E-8F784B454D76}" srcOrd="0" destOrd="0" presId="urn:microsoft.com/office/officeart/2018/5/layout/IconCircleLabelList"/>
    <dgm:cxn modelId="{1BDA4C87-A7E5-46D1-B187-DEC155C92FE2}" srcId="{21E25E41-4B01-4659-AE2D-942D9D8B4E97}" destId="{1F939F30-C891-455E-B51F-ABB1D054C2DE}" srcOrd="3" destOrd="0" parTransId="{3194B44F-947C-4576-9C61-B19156DECF18}" sibTransId="{3D1CE8BF-C9F9-4F56-BFEB-49DCD1C0D90F}"/>
    <dgm:cxn modelId="{9BEC77CA-8363-4690-8EDF-4D20B4FE9B9D}" srcId="{21E25E41-4B01-4659-AE2D-942D9D8B4E97}" destId="{F80EA793-9CD7-4E16-AF09-DA55260DD779}" srcOrd="0" destOrd="0" parTransId="{F8F90FB6-956D-458F-8804-7B9B86C3802D}" sibTransId="{59761C2C-02A1-40B9-ADF6-E3F549D68733}"/>
    <dgm:cxn modelId="{4C630FEA-770C-4720-A1C8-B1C82DA3CFC5}" type="presOf" srcId="{0BEE40F9-D57F-4B2D-BEC1-8E1413CB0185}" destId="{CB7AF8DD-DF12-4F62-B4C5-5AA50506AAB3}" srcOrd="0" destOrd="0" presId="urn:microsoft.com/office/officeart/2018/5/layout/IconCircleLabelList"/>
    <dgm:cxn modelId="{258F27F2-DC97-4519-92E2-B0E943AD8253}" type="presOf" srcId="{21E25E41-4B01-4659-AE2D-942D9D8B4E97}" destId="{16964BD4-88CF-407C-813D-D14375971EC8}" srcOrd="0" destOrd="0" presId="urn:microsoft.com/office/officeart/2018/5/layout/IconCircleLabelList"/>
    <dgm:cxn modelId="{E2EE35F6-7DD7-47C7-9A58-3FC51A34CB87}" type="presOf" srcId="{1F939F30-C891-455E-B51F-ABB1D054C2DE}" destId="{9C595636-7A48-4257-B0DC-3FC8114CEC3E}" srcOrd="0" destOrd="0" presId="urn:microsoft.com/office/officeart/2018/5/layout/IconCircleLabelList"/>
    <dgm:cxn modelId="{5761FC11-A7D7-45EE-9022-4169060C858B}" type="presParOf" srcId="{16964BD4-88CF-407C-813D-D14375971EC8}" destId="{304001C1-E1F4-4CCA-9504-B488A2A0AD47}" srcOrd="0" destOrd="0" presId="urn:microsoft.com/office/officeart/2018/5/layout/IconCircleLabelList"/>
    <dgm:cxn modelId="{925A7334-CAD4-4ADC-B98E-E696FF83A469}" type="presParOf" srcId="{304001C1-E1F4-4CCA-9504-B488A2A0AD47}" destId="{200F3ABE-8D7A-41FA-8FC9-D519F7FE893F}" srcOrd="0" destOrd="0" presId="urn:microsoft.com/office/officeart/2018/5/layout/IconCircleLabelList"/>
    <dgm:cxn modelId="{4919C9FD-819F-48CA-9799-E67AD157259A}" type="presParOf" srcId="{304001C1-E1F4-4CCA-9504-B488A2A0AD47}" destId="{D66412EE-A0F2-4B85-9870-452984BAC21C}" srcOrd="1" destOrd="0" presId="urn:microsoft.com/office/officeart/2018/5/layout/IconCircleLabelList"/>
    <dgm:cxn modelId="{F1985F63-EAE8-4E99-AE6F-3E76DF00BBE5}" type="presParOf" srcId="{304001C1-E1F4-4CCA-9504-B488A2A0AD47}" destId="{2F615D00-55C6-4F7D-ADDF-56EC258D5B5F}" srcOrd="2" destOrd="0" presId="urn:microsoft.com/office/officeart/2018/5/layout/IconCircleLabelList"/>
    <dgm:cxn modelId="{6C37D6C3-55CF-408D-B00C-FD5E164BF07B}" type="presParOf" srcId="{304001C1-E1F4-4CCA-9504-B488A2A0AD47}" destId="{A171C0D2-ECD4-4CFF-AF5E-8F784B454D76}" srcOrd="3" destOrd="0" presId="urn:microsoft.com/office/officeart/2018/5/layout/IconCircleLabelList"/>
    <dgm:cxn modelId="{4AB81736-77EA-4AEF-B179-1BFB6216492C}" type="presParOf" srcId="{16964BD4-88CF-407C-813D-D14375971EC8}" destId="{D93BBDFD-396B-471B-BE87-B3056CE73E1B}" srcOrd="1" destOrd="0" presId="urn:microsoft.com/office/officeart/2018/5/layout/IconCircleLabelList"/>
    <dgm:cxn modelId="{FF4EB8DE-4229-4472-9633-3A701078F3D3}" type="presParOf" srcId="{16964BD4-88CF-407C-813D-D14375971EC8}" destId="{B40EE0DF-38A5-411C-9668-135BED5F6F75}" srcOrd="2" destOrd="0" presId="urn:microsoft.com/office/officeart/2018/5/layout/IconCircleLabelList"/>
    <dgm:cxn modelId="{72C6BD38-75BD-42CF-A2D5-F3A1B1F6F64E}" type="presParOf" srcId="{B40EE0DF-38A5-411C-9668-135BED5F6F75}" destId="{B10C7CC5-3C7F-456F-88B8-CB8C255F7C33}" srcOrd="0" destOrd="0" presId="urn:microsoft.com/office/officeart/2018/5/layout/IconCircleLabelList"/>
    <dgm:cxn modelId="{8B4E8573-8A6C-4843-8E9B-118F70B6ECBB}" type="presParOf" srcId="{B40EE0DF-38A5-411C-9668-135BED5F6F75}" destId="{4E7CEED1-0E9D-4383-AB28-50444A5CC0D8}" srcOrd="1" destOrd="0" presId="urn:microsoft.com/office/officeart/2018/5/layout/IconCircleLabelList"/>
    <dgm:cxn modelId="{9AC095A9-DFE1-4737-A296-C8154535543C}" type="presParOf" srcId="{B40EE0DF-38A5-411C-9668-135BED5F6F75}" destId="{FC2E913D-B069-4F5A-A3E3-44E34186F632}" srcOrd="2" destOrd="0" presId="urn:microsoft.com/office/officeart/2018/5/layout/IconCircleLabelList"/>
    <dgm:cxn modelId="{9FA0D39E-2E00-47C6-9CB1-224B93482607}" type="presParOf" srcId="{B40EE0DF-38A5-411C-9668-135BED5F6F75}" destId="{CB91AD85-81A8-44AC-9B8D-77B3C8B7C1C9}" srcOrd="3" destOrd="0" presId="urn:microsoft.com/office/officeart/2018/5/layout/IconCircleLabelList"/>
    <dgm:cxn modelId="{DAE16D9B-F38A-4FB7-8A8C-DB9F3AE3C1CD}" type="presParOf" srcId="{16964BD4-88CF-407C-813D-D14375971EC8}" destId="{99BB7C49-0653-437C-A375-36E8948B0A4C}" srcOrd="3" destOrd="0" presId="urn:microsoft.com/office/officeart/2018/5/layout/IconCircleLabelList"/>
    <dgm:cxn modelId="{A26BB3A7-5B8C-4D99-9A25-0724CC9A981C}" type="presParOf" srcId="{16964BD4-88CF-407C-813D-D14375971EC8}" destId="{F7BA418F-544F-477B-AFF5-C0276CA217D9}" srcOrd="4" destOrd="0" presId="urn:microsoft.com/office/officeart/2018/5/layout/IconCircleLabelList"/>
    <dgm:cxn modelId="{BC2706BA-D2AD-41D2-ABC0-6F6749875BA9}" type="presParOf" srcId="{F7BA418F-544F-477B-AFF5-C0276CA217D9}" destId="{CFC0268B-3B72-47DB-81D8-76B7933225C9}" srcOrd="0" destOrd="0" presId="urn:microsoft.com/office/officeart/2018/5/layout/IconCircleLabelList"/>
    <dgm:cxn modelId="{46F63ABC-2E88-40DE-B344-0A581744E34B}" type="presParOf" srcId="{F7BA418F-544F-477B-AFF5-C0276CA217D9}" destId="{94F48C01-2881-4711-8E66-3E4A7182942B}" srcOrd="1" destOrd="0" presId="urn:microsoft.com/office/officeart/2018/5/layout/IconCircleLabelList"/>
    <dgm:cxn modelId="{0674BCEC-39D0-4215-92CF-F18F2DFD9D65}" type="presParOf" srcId="{F7BA418F-544F-477B-AFF5-C0276CA217D9}" destId="{1120F145-71B8-432E-985B-A156767A6A72}" srcOrd="2" destOrd="0" presId="urn:microsoft.com/office/officeart/2018/5/layout/IconCircleLabelList"/>
    <dgm:cxn modelId="{713FFF0D-5DE4-47BB-A933-9BD04E75516D}" type="presParOf" srcId="{F7BA418F-544F-477B-AFF5-C0276CA217D9}" destId="{921E929D-2387-41F0-9EB4-CAB5E3C8D3FF}" srcOrd="3" destOrd="0" presId="urn:microsoft.com/office/officeart/2018/5/layout/IconCircleLabelList"/>
    <dgm:cxn modelId="{6BF9BE34-217B-4AA6-9245-FF27CD25DF42}" type="presParOf" srcId="{16964BD4-88CF-407C-813D-D14375971EC8}" destId="{9509D29C-EF39-40FB-9A02-93298B0A171D}" srcOrd="5" destOrd="0" presId="urn:microsoft.com/office/officeart/2018/5/layout/IconCircleLabelList"/>
    <dgm:cxn modelId="{EF11F7D1-8EB9-44EB-9EE4-347FE1382D1F}" type="presParOf" srcId="{16964BD4-88CF-407C-813D-D14375971EC8}" destId="{33262721-D80A-4C71-8DC5-D497264936D9}" srcOrd="6" destOrd="0" presId="urn:microsoft.com/office/officeart/2018/5/layout/IconCircleLabelList"/>
    <dgm:cxn modelId="{B24216F7-B3B6-49B0-95F5-9402D7C12752}" type="presParOf" srcId="{33262721-D80A-4C71-8DC5-D497264936D9}" destId="{90C3F855-7630-412F-80CB-8DF9CDA1275B}" srcOrd="0" destOrd="0" presId="urn:microsoft.com/office/officeart/2018/5/layout/IconCircleLabelList"/>
    <dgm:cxn modelId="{F12EDBA7-4447-431E-B436-97222150D9B0}" type="presParOf" srcId="{33262721-D80A-4C71-8DC5-D497264936D9}" destId="{0BA1E2DE-9092-4D6E-B5DC-143140BBB698}" srcOrd="1" destOrd="0" presId="urn:microsoft.com/office/officeart/2018/5/layout/IconCircleLabelList"/>
    <dgm:cxn modelId="{3C560240-D4FC-4293-9CB1-AC6184B30089}" type="presParOf" srcId="{33262721-D80A-4C71-8DC5-D497264936D9}" destId="{856F217C-1D32-4E6C-B0E3-8DFAECFC5E74}" srcOrd="2" destOrd="0" presId="urn:microsoft.com/office/officeart/2018/5/layout/IconCircleLabelList"/>
    <dgm:cxn modelId="{AA0F169E-D717-4C58-8037-D1A622899173}" type="presParOf" srcId="{33262721-D80A-4C71-8DC5-D497264936D9}" destId="{9C595636-7A48-4257-B0DC-3FC8114CEC3E}" srcOrd="3" destOrd="0" presId="urn:microsoft.com/office/officeart/2018/5/layout/IconCircleLabelList"/>
    <dgm:cxn modelId="{9FA0C818-7E79-43B2-B9F7-2430CF9B0A1B}" type="presParOf" srcId="{16964BD4-88CF-407C-813D-D14375971EC8}" destId="{E6B11FD3-A10E-4801-9A7D-D88AE5B1C9E3}" srcOrd="7" destOrd="0" presId="urn:microsoft.com/office/officeart/2018/5/layout/IconCircleLabelList"/>
    <dgm:cxn modelId="{2FEFAFDE-0686-4E0A-ABED-51AA197DF951}" type="presParOf" srcId="{16964BD4-88CF-407C-813D-D14375971EC8}" destId="{1ECF9540-39D3-4051-AD09-7CA4E639B07B}" srcOrd="8" destOrd="0" presId="urn:microsoft.com/office/officeart/2018/5/layout/IconCircleLabelList"/>
    <dgm:cxn modelId="{8EE03DF3-12FF-464A-8518-9C32D89D759D}" type="presParOf" srcId="{1ECF9540-39D3-4051-AD09-7CA4E639B07B}" destId="{A82AA132-CC2B-49AF-9161-EF033DE033A7}" srcOrd="0" destOrd="0" presId="urn:microsoft.com/office/officeart/2018/5/layout/IconCircleLabelList"/>
    <dgm:cxn modelId="{B182DA6B-3985-46E5-8802-03384F976A57}" type="presParOf" srcId="{1ECF9540-39D3-4051-AD09-7CA4E639B07B}" destId="{AD90F9C3-E5AD-4DDF-A756-C29548E39A11}" srcOrd="1" destOrd="0" presId="urn:microsoft.com/office/officeart/2018/5/layout/IconCircleLabelList"/>
    <dgm:cxn modelId="{54BCDF3E-F29D-46D8-B7F5-5BDA47D2EFA4}" type="presParOf" srcId="{1ECF9540-39D3-4051-AD09-7CA4E639B07B}" destId="{95C8F144-8234-47DA-A12E-D18160635D00}" srcOrd="2" destOrd="0" presId="urn:microsoft.com/office/officeart/2018/5/layout/IconCircleLabelList"/>
    <dgm:cxn modelId="{C30A5EC5-F764-4D06-85EC-985EF96DC3EC}" type="presParOf" srcId="{1ECF9540-39D3-4051-AD09-7CA4E639B07B}" destId="{CB7AF8DD-DF12-4F62-B4C5-5AA50506AAB3}"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F3ABE-8D7A-41FA-8FC9-D519F7FE893F}">
      <dsp:nvSpPr>
        <dsp:cNvPr id="0" name=""/>
        <dsp:cNvSpPr/>
      </dsp:nvSpPr>
      <dsp:spPr>
        <a:xfrm>
          <a:off x="293048" y="728885"/>
          <a:ext cx="902847" cy="90284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6412EE-A0F2-4B85-9870-452984BAC21C}">
      <dsp:nvSpPr>
        <dsp:cNvPr id="0" name=""/>
        <dsp:cNvSpPr/>
      </dsp:nvSpPr>
      <dsp:spPr>
        <a:xfrm>
          <a:off x="485458" y="921295"/>
          <a:ext cx="518027" cy="5180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71C0D2-ECD4-4CFF-AF5E-8F784B454D76}">
      <dsp:nvSpPr>
        <dsp:cNvPr id="0" name=""/>
        <dsp:cNvSpPr/>
      </dsp:nvSpPr>
      <dsp:spPr>
        <a:xfrm>
          <a:off x="4433" y="1912948"/>
          <a:ext cx="1480078" cy="592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Credit limits. </a:t>
          </a:r>
        </a:p>
      </dsp:txBody>
      <dsp:txXfrm>
        <a:off x="4433" y="1912948"/>
        <a:ext cx="1480078" cy="592031"/>
      </dsp:txXfrm>
    </dsp:sp>
    <dsp:sp modelId="{B10C7CC5-3C7F-456F-88B8-CB8C255F7C33}">
      <dsp:nvSpPr>
        <dsp:cNvPr id="0" name=""/>
        <dsp:cNvSpPr/>
      </dsp:nvSpPr>
      <dsp:spPr>
        <a:xfrm>
          <a:off x="2032140" y="728885"/>
          <a:ext cx="902847" cy="90284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7CEED1-0E9D-4383-AB28-50444A5CC0D8}">
      <dsp:nvSpPr>
        <dsp:cNvPr id="0" name=""/>
        <dsp:cNvSpPr/>
      </dsp:nvSpPr>
      <dsp:spPr>
        <a:xfrm>
          <a:off x="2224550" y="921295"/>
          <a:ext cx="518027" cy="5180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91AD85-81A8-44AC-9B8D-77B3C8B7C1C9}">
      <dsp:nvSpPr>
        <dsp:cNvPr id="0" name=""/>
        <dsp:cNvSpPr/>
      </dsp:nvSpPr>
      <dsp:spPr>
        <a:xfrm>
          <a:off x="1743525" y="1912948"/>
          <a:ext cx="1480078" cy="592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Interest. </a:t>
          </a:r>
        </a:p>
      </dsp:txBody>
      <dsp:txXfrm>
        <a:off x="1743525" y="1912948"/>
        <a:ext cx="1480078" cy="592031"/>
      </dsp:txXfrm>
    </dsp:sp>
    <dsp:sp modelId="{CFC0268B-3B72-47DB-81D8-76B7933225C9}">
      <dsp:nvSpPr>
        <dsp:cNvPr id="0" name=""/>
        <dsp:cNvSpPr/>
      </dsp:nvSpPr>
      <dsp:spPr>
        <a:xfrm>
          <a:off x="3771232" y="728885"/>
          <a:ext cx="902847" cy="90284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F48C01-2881-4711-8E66-3E4A7182942B}">
      <dsp:nvSpPr>
        <dsp:cNvPr id="0" name=""/>
        <dsp:cNvSpPr/>
      </dsp:nvSpPr>
      <dsp:spPr>
        <a:xfrm>
          <a:off x="3963642" y="921295"/>
          <a:ext cx="518027" cy="5180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1E929D-2387-41F0-9EB4-CAB5E3C8D3FF}">
      <dsp:nvSpPr>
        <dsp:cNvPr id="0" name=""/>
        <dsp:cNvSpPr/>
      </dsp:nvSpPr>
      <dsp:spPr>
        <a:xfrm>
          <a:off x="3482616" y="1912948"/>
          <a:ext cx="1480078" cy="592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Monthly statements. </a:t>
          </a:r>
        </a:p>
      </dsp:txBody>
      <dsp:txXfrm>
        <a:off x="3482616" y="1912948"/>
        <a:ext cx="1480078" cy="592031"/>
      </dsp:txXfrm>
    </dsp:sp>
    <dsp:sp modelId="{90C3F855-7630-412F-80CB-8DF9CDA1275B}">
      <dsp:nvSpPr>
        <dsp:cNvPr id="0" name=""/>
        <dsp:cNvSpPr/>
      </dsp:nvSpPr>
      <dsp:spPr>
        <a:xfrm>
          <a:off x="5510323" y="728885"/>
          <a:ext cx="902847" cy="90284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A1E2DE-9092-4D6E-B5DC-143140BBB698}">
      <dsp:nvSpPr>
        <dsp:cNvPr id="0" name=""/>
        <dsp:cNvSpPr/>
      </dsp:nvSpPr>
      <dsp:spPr>
        <a:xfrm>
          <a:off x="5702734" y="921295"/>
          <a:ext cx="518027" cy="5180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595636-7A48-4257-B0DC-3FC8114CEC3E}">
      <dsp:nvSpPr>
        <dsp:cNvPr id="0" name=""/>
        <dsp:cNvSpPr/>
      </dsp:nvSpPr>
      <dsp:spPr>
        <a:xfrm>
          <a:off x="5221708" y="1912948"/>
          <a:ext cx="1480078" cy="592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Minimum payments. </a:t>
          </a:r>
        </a:p>
      </dsp:txBody>
      <dsp:txXfrm>
        <a:off x="5221708" y="1912948"/>
        <a:ext cx="1480078" cy="592031"/>
      </dsp:txXfrm>
    </dsp:sp>
    <dsp:sp modelId="{A82AA132-CC2B-49AF-9161-EF033DE033A7}">
      <dsp:nvSpPr>
        <dsp:cNvPr id="0" name=""/>
        <dsp:cNvSpPr/>
      </dsp:nvSpPr>
      <dsp:spPr>
        <a:xfrm>
          <a:off x="7249415" y="728885"/>
          <a:ext cx="902847" cy="90284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90F9C3-E5AD-4DDF-A756-C29548E39A11}">
      <dsp:nvSpPr>
        <dsp:cNvPr id="0" name=""/>
        <dsp:cNvSpPr/>
      </dsp:nvSpPr>
      <dsp:spPr>
        <a:xfrm>
          <a:off x="7441825" y="921295"/>
          <a:ext cx="518027" cy="51802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7AF8DD-DF12-4F62-B4C5-5AA50506AAB3}">
      <dsp:nvSpPr>
        <dsp:cNvPr id="0" name=""/>
        <dsp:cNvSpPr/>
      </dsp:nvSpPr>
      <dsp:spPr>
        <a:xfrm>
          <a:off x="6960800" y="1912948"/>
          <a:ext cx="1480078" cy="592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a:t>Reward programs. </a:t>
          </a:r>
        </a:p>
      </dsp:txBody>
      <dsp:txXfrm>
        <a:off x="6960800" y="1912948"/>
        <a:ext cx="1480078" cy="592031"/>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B2059E-4284-4356-A994-6A5E569D6ADF}" type="datetimeFigureOut">
              <a:rPr lang="en-US" smtClean="0"/>
              <a:t>5/25/2021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362E4D-7F68-4B93-BB44-61D80F42E4E7}" type="slidenum">
              <a:rPr lang="en-US" smtClean="0"/>
              <a:t>‹#›</a:t>
            </a:fld>
            <a:endParaRPr lang="en-US"/>
          </a:p>
        </p:txBody>
      </p:sp>
    </p:spTree>
    <p:extLst>
      <p:ext uri="{BB962C8B-B14F-4D97-AF65-F5344CB8AC3E}">
        <p14:creationId xmlns:p14="http://schemas.microsoft.com/office/powerpoint/2010/main" val="2112068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this is your first presentation during the program, introduce yourselves and explain the American Inns of Court.</a:t>
            </a:r>
          </a:p>
          <a:p>
            <a:endParaRPr lang="en-US" dirty="0"/>
          </a:p>
          <a:p>
            <a:r>
              <a:rPr lang="en-US" dirty="0"/>
              <a:t>Presenters are encouraged to speak from their experience as appropriate during the presentation. This helps students connect with you as the presenter and with the material.</a:t>
            </a:r>
          </a:p>
          <a:p>
            <a:endParaRPr lang="en-US" dirty="0"/>
          </a:p>
          <a:p>
            <a:r>
              <a:rPr lang="en-US" dirty="0"/>
              <a:t>Reminder: This presentation is a template. Feel free to adapt it as needed.</a:t>
            </a:r>
          </a:p>
        </p:txBody>
      </p:sp>
      <p:sp>
        <p:nvSpPr>
          <p:cNvPr id="4" name="Slide Number Placeholder 3"/>
          <p:cNvSpPr>
            <a:spLocks noGrp="1"/>
          </p:cNvSpPr>
          <p:nvPr>
            <p:ph type="sldNum" sz="quarter" idx="5"/>
          </p:nvPr>
        </p:nvSpPr>
        <p:spPr/>
        <p:txBody>
          <a:bodyPr/>
          <a:lstStyle/>
          <a:p>
            <a:fld id="{3A362E4D-7F68-4B93-BB44-61D80F42E4E7}" type="slidenum">
              <a:rPr lang="en-US" smtClean="0"/>
              <a:t>‹#›</a:t>
            </a:fld>
            <a:endParaRPr lang="en-US"/>
          </a:p>
        </p:txBody>
      </p:sp>
    </p:spTree>
    <p:extLst>
      <p:ext uri="{BB962C8B-B14F-4D97-AF65-F5344CB8AC3E}">
        <p14:creationId xmlns:p14="http://schemas.microsoft.com/office/powerpoint/2010/main" val="3730622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Credit is the ability to borrow money. Credit is necessary to buy "big ticket" items (e.g. education, car, home). Borrowing money costs money as expressed as an interest rate. Having good credit permits borrowing money at a lower rate.  </a:t>
            </a:r>
            <a:endParaRPr lang="en-US"/>
          </a:p>
        </p:txBody>
      </p:sp>
      <p:sp>
        <p:nvSpPr>
          <p:cNvPr id="4" name="Slide Number Placeholder 3"/>
          <p:cNvSpPr>
            <a:spLocks noGrp="1"/>
          </p:cNvSpPr>
          <p:nvPr>
            <p:ph type="sldNum" sz="quarter" idx="5"/>
          </p:nvPr>
        </p:nvSpPr>
        <p:spPr/>
        <p:txBody>
          <a:bodyPr/>
          <a:lstStyle/>
          <a:p>
            <a:fld id="{3A362E4D-7F68-4B93-BB44-61D80F42E4E7}" type="slidenum">
              <a:rPr lang="en-US" smtClean="0"/>
              <a:t>2</a:t>
            </a:fld>
            <a:endParaRPr lang="en-US"/>
          </a:p>
        </p:txBody>
      </p:sp>
    </p:spTree>
    <p:extLst>
      <p:ext uri="{BB962C8B-B14F-4D97-AF65-F5344CB8AC3E}">
        <p14:creationId xmlns:p14="http://schemas.microsoft.com/office/powerpoint/2010/main" val="3250134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Debt is money borrowed.  We are all debtors—we have borrowed money to pay for things.  While a certain amount of debt is inevitable, it is critical that debt is manageable based upon income.  Having debt under control provides for financial freedom.  </a:t>
            </a:r>
          </a:p>
          <a:p>
            <a:endParaRPr lang="en-US"/>
          </a:p>
        </p:txBody>
      </p:sp>
      <p:sp>
        <p:nvSpPr>
          <p:cNvPr id="4" name="Slide Number Placeholder 3"/>
          <p:cNvSpPr>
            <a:spLocks noGrp="1"/>
          </p:cNvSpPr>
          <p:nvPr>
            <p:ph type="sldNum" sz="quarter" idx="5"/>
          </p:nvPr>
        </p:nvSpPr>
        <p:spPr/>
        <p:txBody>
          <a:bodyPr/>
          <a:lstStyle/>
          <a:p>
            <a:fld id="{3A362E4D-7F68-4B93-BB44-61D80F42E4E7}" type="slidenum">
              <a:rPr lang="en-US" smtClean="0"/>
              <a:t>3</a:t>
            </a:fld>
            <a:endParaRPr lang="en-US"/>
          </a:p>
        </p:txBody>
      </p:sp>
    </p:spTree>
    <p:extLst>
      <p:ext uri="{BB962C8B-B14F-4D97-AF65-F5344CB8AC3E}">
        <p14:creationId xmlns:p14="http://schemas.microsoft.com/office/powerpoint/2010/main" val="540976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Credit cards are applied for.  The important components include the credit limit and the interest rate.  Statements provide how much has been spent using the credit card and requiring a minimum monthly payment.  If only the minimum is paid, interest will accrue.  Ideally, the entire balance is paid off—not just the minimum.  Many credit cards provide rewards for using the credit card (e.g. travel miles, cash back).  </a:t>
            </a:r>
          </a:p>
          <a:p>
            <a:endParaRPr lang="en-US"/>
          </a:p>
        </p:txBody>
      </p:sp>
      <p:sp>
        <p:nvSpPr>
          <p:cNvPr id="4" name="Slide Number Placeholder 3"/>
          <p:cNvSpPr>
            <a:spLocks noGrp="1"/>
          </p:cNvSpPr>
          <p:nvPr>
            <p:ph type="sldNum" sz="quarter" idx="5"/>
          </p:nvPr>
        </p:nvSpPr>
        <p:spPr/>
        <p:txBody>
          <a:bodyPr/>
          <a:lstStyle/>
          <a:p>
            <a:fld id="{3A362E4D-7F68-4B93-BB44-61D80F42E4E7}" type="slidenum">
              <a:rPr lang="en-US" smtClean="0"/>
              <a:t>4</a:t>
            </a:fld>
            <a:endParaRPr lang="en-US"/>
          </a:p>
        </p:txBody>
      </p:sp>
    </p:spTree>
    <p:extLst>
      <p:ext uri="{BB962C8B-B14F-4D97-AF65-F5344CB8AC3E}">
        <p14:creationId xmlns:p14="http://schemas.microsoft.com/office/powerpoint/2010/main" val="2993482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Debit cards:</a:t>
            </a:r>
          </a:p>
          <a:p>
            <a:pPr marL="171450" indent="-171450">
              <a:buFontTx/>
              <a:buChar char="-"/>
            </a:pPr>
            <a:r>
              <a:rPr lang="en-US"/>
              <a:t>Tied directly to your checking account</a:t>
            </a:r>
          </a:p>
          <a:p>
            <a:pPr marL="171450" indent="-171450">
              <a:buFontTx/>
              <a:buChar char="-"/>
            </a:pPr>
            <a:r>
              <a:rPr lang="en-US"/>
              <a:t>Can be used where a credit card can be used</a:t>
            </a:r>
          </a:p>
          <a:p>
            <a:pPr marL="171450" indent="-171450">
              <a:buFontTx/>
              <a:buChar char="-"/>
            </a:pPr>
            <a:r>
              <a:rPr lang="en-US"/>
              <a:t>Uses a PIN to complete transactions</a:t>
            </a:r>
          </a:p>
          <a:p>
            <a:pPr marL="171450" indent="-171450">
              <a:buFontTx/>
              <a:buChar char="-"/>
            </a:pPr>
            <a:r>
              <a:rPr lang="en-US"/>
              <a:t>Good for daily use to help you stay within budget</a:t>
            </a:r>
          </a:p>
          <a:p>
            <a:pPr marL="171450" indent="-171450">
              <a:buFontTx/>
              <a:buChar char="-"/>
            </a:pPr>
            <a:endParaRPr lang="en-US"/>
          </a:p>
          <a:p>
            <a:pPr marL="0" indent="0">
              <a:buFontTx/>
              <a:buNone/>
            </a:pPr>
            <a:r>
              <a:rPr lang="en-US"/>
              <a:t>Credit card:</a:t>
            </a:r>
          </a:p>
          <a:p>
            <a:pPr marL="171450" indent="-171450">
              <a:buFontTx/>
              <a:buChar char="-"/>
            </a:pPr>
            <a:r>
              <a:rPr lang="en-US"/>
              <a:t>Line of credit you can access with your card</a:t>
            </a:r>
          </a:p>
          <a:p>
            <a:pPr marL="171450" indent="-171450">
              <a:buFontTx/>
              <a:buChar char="-"/>
            </a:pPr>
            <a:r>
              <a:rPr lang="en-US"/>
              <a:t>Purchases usually require signature</a:t>
            </a:r>
          </a:p>
          <a:p>
            <a:pPr marL="171450" indent="-171450">
              <a:buFontTx/>
              <a:buChar char="-"/>
            </a:pPr>
            <a:r>
              <a:rPr lang="en-US"/>
              <a:t>Pay interest if balance is not paid off in 30 days</a:t>
            </a:r>
          </a:p>
          <a:p>
            <a:pPr marL="171450" indent="-171450">
              <a:buFontTx/>
              <a:buChar char="-"/>
            </a:pPr>
            <a:r>
              <a:rPr lang="en-US"/>
              <a:t>Use for hotel reservations, car rentals, etc.</a:t>
            </a:r>
          </a:p>
        </p:txBody>
      </p:sp>
      <p:sp>
        <p:nvSpPr>
          <p:cNvPr id="4" name="Slide Number Placeholder 3"/>
          <p:cNvSpPr>
            <a:spLocks noGrp="1"/>
          </p:cNvSpPr>
          <p:nvPr>
            <p:ph type="sldNum" sz="quarter" idx="5"/>
          </p:nvPr>
        </p:nvSpPr>
        <p:spPr/>
        <p:txBody>
          <a:bodyPr/>
          <a:lstStyle/>
          <a:p>
            <a:fld id="{3A362E4D-7F68-4B93-BB44-61D80F42E4E7}" type="slidenum">
              <a:rPr lang="en-US" smtClean="0"/>
              <a:t>5</a:t>
            </a:fld>
            <a:endParaRPr lang="en-US"/>
          </a:p>
        </p:txBody>
      </p:sp>
    </p:spTree>
    <p:extLst>
      <p:ext uri="{BB962C8B-B14F-4D97-AF65-F5344CB8AC3E}">
        <p14:creationId xmlns:p14="http://schemas.microsoft.com/office/powerpoint/2010/main" val="2033257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Budgeting is planning how money will be used to ensure spending is feasible and lifestyle is affordable.  A budget is based upon actual income NOT credit limits.  Budgeting ensures timely payment of bills, saving money each month, and understanding where money goes.  </a:t>
            </a:r>
          </a:p>
        </p:txBody>
      </p:sp>
      <p:sp>
        <p:nvSpPr>
          <p:cNvPr id="4" name="Slide Number Placeholder 3"/>
          <p:cNvSpPr>
            <a:spLocks noGrp="1"/>
          </p:cNvSpPr>
          <p:nvPr>
            <p:ph type="sldNum" sz="quarter" idx="5"/>
          </p:nvPr>
        </p:nvSpPr>
        <p:spPr/>
        <p:txBody>
          <a:bodyPr/>
          <a:lstStyle/>
          <a:p>
            <a:fld id="{3A362E4D-7F68-4B93-BB44-61D80F42E4E7}" type="slidenum">
              <a:rPr lang="en-US" smtClean="0"/>
              <a:t>7</a:t>
            </a:fld>
            <a:endParaRPr lang="en-US"/>
          </a:p>
        </p:txBody>
      </p:sp>
    </p:spTree>
    <p:extLst>
      <p:ext uri="{BB962C8B-B14F-4D97-AF65-F5344CB8AC3E}">
        <p14:creationId xmlns:p14="http://schemas.microsoft.com/office/powerpoint/2010/main" val="4007687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Go through the budget exercise.  The students should fill out the Budget Worksheet based upon the numbers provided for either "Hypo 1" (high school graduate) or "Hypo 2" (college graduate).  </a:t>
            </a:r>
            <a:endParaRPr lang="en-US"/>
          </a:p>
        </p:txBody>
      </p:sp>
      <p:sp>
        <p:nvSpPr>
          <p:cNvPr id="4" name="Slide Number Placeholder 3"/>
          <p:cNvSpPr>
            <a:spLocks noGrp="1"/>
          </p:cNvSpPr>
          <p:nvPr>
            <p:ph type="sldNum" sz="quarter" idx="5"/>
          </p:nvPr>
        </p:nvSpPr>
        <p:spPr/>
        <p:txBody>
          <a:bodyPr/>
          <a:lstStyle/>
          <a:p>
            <a:fld id="{3A362E4D-7F68-4B93-BB44-61D80F42E4E7}" type="slidenum">
              <a:rPr lang="en-US" smtClean="0"/>
              <a:t>8</a:t>
            </a:fld>
            <a:endParaRPr lang="en-US"/>
          </a:p>
        </p:txBody>
      </p:sp>
    </p:spTree>
    <p:extLst>
      <p:ext uri="{BB962C8B-B14F-4D97-AF65-F5344CB8AC3E}">
        <p14:creationId xmlns:p14="http://schemas.microsoft.com/office/powerpoint/2010/main" val="1650323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IC Title Slide 1a">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3200400"/>
            <a:ext cx="8229600" cy="1143000"/>
          </a:xfrm>
        </p:spPr>
        <p:txBody>
          <a:bodyPr/>
          <a:lstStyle>
            <a:lvl1pPr>
              <a:defRPr b="1">
                <a:solidFill>
                  <a:schemeClr val="bg1"/>
                </a:solidFill>
              </a:defRPr>
            </a:lvl1pPr>
          </a:lstStyle>
          <a:p>
            <a:r>
              <a:rPr lang="en-US"/>
              <a:t>Click to edit Master title style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1143000"/>
            <a:ext cx="4114458" cy="1314341"/>
          </a:xfrm>
          <a:prstGeom prst="rect">
            <a:avLst/>
          </a:prstGeom>
        </p:spPr>
      </p:pic>
    </p:spTree>
    <p:extLst>
      <p:ext uri="{BB962C8B-B14F-4D97-AF65-F5344CB8AC3E}">
        <p14:creationId xmlns:p14="http://schemas.microsoft.com/office/powerpoint/2010/main" val="2537788866"/>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IC Title Slide 1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3200"/>
            <a:ext cx="7924800" cy="1401762"/>
          </a:xfrm>
        </p:spPr>
        <p:txBody>
          <a:bodyPr/>
          <a:lstStyle>
            <a:lvl1pPr>
              <a:defRPr b="1">
                <a:solidFill>
                  <a:srgbClr val="002395"/>
                </a:solidFill>
                <a:latin typeface="Trebuchet MS" panose="020B0603020202020204" pitchFamily="34" charset="0"/>
              </a:defRPr>
            </a:lvl1pPr>
          </a:lstStyle>
          <a:p>
            <a:r>
              <a:rPr lang="en-US"/>
              <a:t>Click to edit </a:t>
            </a:r>
            <a:br>
              <a:rPr lang="en-US"/>
            </a:br>
            <a:r>
              <a:rPr lang="en-US"/>
              <a:t>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
        <p:nvSpPr>
          <p:cNvPr id="14" name="Rectangle 13"/>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48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AIC Title Slide 2a">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1470025"/>
          </a:xfrm>
        </p:spPr>
        <p:txBody>
          <a:bodyPr>
            <a:normAutofit/>
          </a:bodyPr>
          <a:lstStyle>
            <a:lvl1pPr>
              <a:defRPr sz="4000" b="1">
                <a:solidFill>
                  <a:schemeClr val="bg1"/>
                </a:solidFill>
              </a:defRPr>
            </a:lvl1pPr>
          </a:lstStyle>
          <a:p>
            <a:r>
              <a:rPr lang="en-US"/>
              <a:t>Click to edit Master title style</a:t>
            </a:r>
          </a:p>
        </p:txBody>
      </p:sp>
      <p:sp>
        <p:nvSpPr>
          <p:cNvPr id="3" name="Subtitle 2"/>
          <p:cNvSpPr>
            <a:spLocks noGrp="1"/>
          </p:cNvSpPr>
          <p:nvPr>
            <p:ph type="subTitle" idx="1"/>
          </p:nvPr>
        </p:nvSpPr>
        <p:spPr>
          <a:xfrm>
            <a:off x="1371600" y="4267200"/>
            <a:ext cx="6400800" cy="1752600"/>
          </a:xfrm>
        </p:spPr>
        <p:txBody>
          <a:bodyPr/>
          <a:lstStyle>
            <a:lvl1pPr marL="0" indent="0" algn="ctr">
              <a:buNone/>
              <a:defRPr>
                <a:solidFill>
                  <a:schemeClr val="bg1"/>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2200" y="1143000"/>
            <a:ext cx="4114458" cy="1314341"/>
          </a:xfrm>
          <a:prstGeom prst="rect">
            <a:avLst/>
          </a:prstGeom>
        </p:spPr>
      </p:pic>
    </p:spTree>
    <p:extLst>
      <p:ext uri="{BB962C8B-B14F-4D97-AF65-F5344CB8AC3E}">
        <p14:creationId xmlns:p14="http://schemas.microsoft.com/office/powerpoint/2010/main" val="246987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C Title Slide 2b">
    <p:spTree>
      <p:nvGrpSpPr>
        <p:cNvPr id="1" name=""/>
        <p:cNvGrpSpPr/>
        <p:nvPr/>
      </p:nvGrpSpPr>
      <p:grpSpPr>
        <a:xfrm>
          <a:off x="0" y="0"/>
          <a:ext cx="0" cy="0"/>
          <a:chOff x="0" y="0"/>
          <a:chExt cx="0" cy="0"/>
        </a:xfrm>
      </p:grpSpPr>
      <p:sp>
        <p:nvSpPr>
          <p:cNvPr id="14" name="Rectangle 13"/>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685800" y="2133600"/>
            <a:ext cx="7772400" cy="1470025"/>
          </a:xfrm>
        </p:spPr>
        <p:txBody>
          <a:bodyPr>
            <a:normAutofit/>
          </a:bodyPr>
          <a:lstStyle>
            <a:lvl1pPr>
              <a:defRPr sz="4000" b="1">
                <a:solidFill>
                  <a:srgbClr val="002395"/>
                </a:solidFill>
              </a:defRPr>
            </a:lvl1pPr>
          </a:lstStyle>
          <a:p>
            <a:r>
              <a:rPr lang="en-US"/>
              <a:t>Click to edit Master title style</a:t>
            </a:r>
          </a:p>
        </p:txBody>
      </p:sp>
      <p:sp>
        <p:nvSpPr>
          <p:cNvPr id="9" name="Subtitle 2"/>
          <p:cNvSpPr>
            <a:spLocks noGrp="1"/>
          </p:cNvSpPr>
          <p:nvPr>
            <p:ph type="subTitle" idx="1"/>
          </p:nvPr>
        </p:nvSpPr>
        <p:spPr>
          <a:xfrm>
            <a:off x="1371600" y="3810000"/>
            <a:ext cx="6400800" cy="1752600"/>
          </a:xfrm>
        </p:spPr>
        <p:txBody>
          <a:bodyPr/>
          <a:lstStyle>
            <a:lvl1pPr marL="0" indent="0" algn="ctr">
              <a:buNone/>
              <a:defRPr>
                <a:solidFill>
                  <a:srgbClr val="002395"/>
                </a:solidFill>
                <a:latin typeface="Trebuchet MS" panose="020B06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3631684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I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6096000" cy="1020762"/>
          </a:xfrm>
        </p:spPr>
        <p:txBody>
          <a:bodyPr>
            <a:noAutofit/>
          </a:bodyPr>
          <a:lstStyle>
            <a:lvl1pPr>
              <a:lnSpc>
                <a:spcPts val="4100"/>
              </a:lnSpc>
              <a:defRPr sz="4000" b="1">
                <a:solidFill>
                  <a:schemeClr val="bg1"/>
                </a:solidFill>
                <a:latin typeface="Trebuchet MS" panose="020B0603020202020204" pitchFamily="34" charset="0"/>
              </a:defRPr>
            </a:lvl1pPr>
          </a:lstStyle>
          <a:p>
            <a:r>
              <a:rPr lang="en-US"/>
              <a:t>Click to edit Master title style</a:t>
            </a:r>
          </a:p>
        </p:txBody>
      </p:sp>
      <p:sp>
        <p:nvSpPr>
          <p:cNvPr id="3" name="Content Placeholder 2"/>
          <p:cNvSpPr>
            <a:spLocks noGrp="1"/>
          </p:cNvSpPr>
          <p:nvPr>
            <p:ph idx="1"/>
          </p:nvPr>
        </p:nvSpPr>
        <p:spPr>
          <a:xfrm>
            <a:off x="457200" y="1752600"/>
            <a:ext cx="8229600" cy="3962400"/>
          </a:xfrm>
        </p:spPr>
        <p:txBody>
          <a:bodyPr/>
          <a:lstStyle>
            <a:lvl1pPr>
              <a:defRPr>
                <a:solidFill>
                  <a:srgbClr val="002395"/>
                </a:solidFill>
                <a:latin typeface="Trebuchet MS" panose="020B0603020202020204" pitchFamily="34" charset="0"/>
              </a:defRPr>
            </a:lvl1pPr>
            <a:lvl2pPr>
              <a:defRPr>
                <a:solidFill>
                  <a:srgbClr val="002395"/>
                </a:solidFill>
                <a:latin typeface="Trebuchet MS" panose="020B0603020202020204" pitchFamily="34" charset="0"/>
              </a:defRPr>
            </a:lvl2pPr>
            <a:lvl3pPr>
              <a:defRPr>
                <a:solidFill>
                  <a:srgbClr val="002395"/>
                </a:solidFill>
                <a:latin typeface="Trebuchet MS" panose="020B0603020202020204" pitchFamily="34" charset="0"/>
              </a:defRPr>
            </a:lvl3pPr>
            <a:lvl4pPr>
              <a:defRPr>
                <a:solidFill>
                  <a:srgbClr val="002395"/>
                </a:solidFill>
                <a:latin typeface="Trebuchet MS" panose="020B0603020202020204" pitchFamily="34" charset="0"/>
              </a:defRPr>
            </a:lvl4pPr>
            <a:lvl5pPr>
              <a:defRPr>
                <a:solidFill>
                  <a:srgbClr val="002395"/>
                </a:solidFill>
                <a:latin typeface="Trebuchet MS" panose="020B06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190572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IC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1910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1910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12"/>
          </p:nvPr>
        </p:nvSpPr>
        <p:spPr>
          <a:xfrm>
            <a:off x="8077200" y="6325825"/>
            <a:ext cx="609600" cy="261742"/>
          </a:xfrm>
          <a:prstGeom prst="rect">
            <a:avLst/>
          </a:prstGeom>
        </p:spPr>
        <p:txBody>
          <a:bodyPr/>
          <a:lstStyle>
            <a:lvl1pPr algn="r">
              <a:defRPr sz="1050">
                <a:solidFill>
                  <a:srgbClr val="002395"/>
                </a:solidFill>
                <a:latin typeface="Trebuchet MS" panose="020B0603020202020204" pitchFamily="34" charset="0"/>
              </a:defRPr>
            </a:lvl1pPr>
          </a:lstStyle>
          <a:p>
            <a:fld id="{AB148B37-049D-428F-AE40-3D47B31A334C}" type="slidenum">
              <a:rPr lang="en-US" smtClean="0"/>
              <a:pPr/>
              <a:t>‹#›</a:t>
            </a:fld>
            <a:endParaRPr lang="en-US"/>
          </a:p>
        </p:txBody>
      </p:sp>
      <p:sp>
        <p:nvSpPr>
          <p:cNvPr id="15" name="Title 1"/>
          <p:cNvSpPr>
            <a:spLocks noGrp="1"/>
          </p:cNvSpPr>
          <p:nvPr>
            <p:ph type="title"/>
          </p:nvPr>
        </p:nvSpPr>
        <p:spPr>
          <a:xfrm>
            <a:off x="2590800" y="274638"/>
            <a:ext cx="6096000" cy="1020762"/>
          </a:xfrm>
        </p:spPr>
        <p:txBody>
          <a:bodyPr>
            <a:noAutofit/>
          </a:bodyPr>
          <a:lstStyle>
            <a:lvl1pPr>
              <a:lnSpc>
                <a:spcPts val="4100"/>
              </a:lnSpc>
              <a:defRPr sz="4000" b="1">
                <a:solidFill>
                  <a:schemeClr val="bg1"/>
                </a:solidFill>
                <a:latin typeface="Trebuchet MS" panose="020B0603020202020204" pitchFamily="34" charset="0"/>
              </a:defRPr>
            </a:lvl1pPr>
          </a:lstStyle>
          <a:p>
            <a:r>
              <a:rPr lang="en-US"/>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2562738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IC Title Only">
    <p:spTree>
      <p:nvGrpSpPr>
        <p:cNvPr id="1" name=""/>
        <p:cNvGrpSpPr/>
        <p:nvPr/>
      </p:nvGrpSpPr>
      <p:grpSpPr>
        <a:xfrm>
          <a:off x="0" y="0"/>
          <a:ext cx="0" cy="0"/>
          <a:chOff x="0" y="0"/>
          <a:chExt cx="0" cy="0"/>
        </a:xfrm>
      </p:grpSpPr>
      <p:sp>
        <p:nvSpPr>
          <p:cNvPr id="6" name="Rectangle 5"/>
          <p:cNvSpPr/>
          <p:nvPr userDrawn="1"/>
        </p:nvSpPr>
        <p:spPr>
          <a:xfrm>
            <a:off x="0" y="1447800"/>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2590800" y="274638"/>
            <a:ext cx="6096000" cy="1020762"/>
          </a:xfrm>
        </p:spPr>
        <p:txBody>
          <a:bodyPr>
            <a:noAutofit/>
          </a:bodyPr>
          <a:lstStyle>
            <a:lvl1pPr>
              <a:lnSpc>
                <a:spcPts val="4100"/>
              </a:lnSpc>
              <a:defRPr sz="4000" b="1">
                <a:solidFill>
                  <a:schemeClr val="bg1"/>
                </a:solidFill>
                <a:latin typeface="Trebuchet MS" panose="020B0603020202020204" pitchFamily="34" charset="0"/>
              </a:defRPr>
            </a:lvl1pPr>
          </a:lstStyle>
          <a:p>
            <a:r>
              <a:rPr lang="en-US"/>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3261540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34000"/>
            <a:ext cx="5486400" cy="566738"/>
          </a:xfrm>
        </p:spPr>
        <p:txBody>
          <a:bodyPr anchor="t"/>
          <a:lstStyle>
            <a:lvl1pPr algn="l">
              <a:defRPr sz="2000" b="1">
                <a:solidFill>
                  <a:srgbClr val="002395"/>
                </a:solidFill>
              </a:defRPr>
            </a:lvl1pPr>
          </a:lstStyle>
          <a:p>
            <a:r>
              <a:rPr lang="en-US"/>
              <a:t>Click to edit Master title style</a:t>
            </a:r>
          </a:p>
        </p:txBody>
      </p:sp>
      <p:sp>
        <p:nvSpPr>
          <p:cNvPr id="3" name="Picture Placeholder 2"/>
          <p:cNvSpPr>
            <a:spLocks noGrp="1"/>
          </p:cNvSpPr>
          <p:nvPr>
            <p:ph type="pic" idx="1"/>
          </p:nvPr>
        </p:nvSpPr>
        <p:spPr>
          <a:xfrm>
            <a:off x="1792288" y="1524000"/>
            <a:ext cx="5486400" cy="3733800"/>
          </a:xfrm>
        </p:spPr>
        <p:txBody>
          <a:bodyPr/>
          <a:lstStyle>
            <a:lvl1pPr marL="0" indent="0" algn="ctr">
              <a:buNone/>
              <a:defRPr sz="3200">
                <a:latin typeface="Trebuchet MS" panose="020B0603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943600"/>
            <a:ext cx="5486400" cy="457200"/>
          </a:xfrm>
        </p:spPr>
        <p:txBody>
          <a:bodyPr/>
          <a:lstStyle>
            <a:lvl1pPr marL="0" indent="0">
              <a:buNone/>
              <a:defRPr sz="1400">
                <a:solidFill>
                  <a:srgbClr val="0023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457200"/>
            <a:ext cx="1905000" cy="608542"/>
          </a:xfrm>
          <a:prstGeom prst="rect">
            <a:avLst/>
          </a:prstGeom>
        </p:spPr>
      </p:pic>
    </p:spTree>
    <p:extLst>
      <p:ext uri="{BB962C8B-B14F-4D97-AF65-F5344CB8AC3E}">
        <p14:creationId xmlns:p14="http://schemas.microsoft.com/office/powerpoint/2010/main" val="3121081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0207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2457706"/>
      </p:ext>
    </p:extLst>
  </p:cSld>
  <p:clrMap bg1="lt1" tx1="dk1" bg2="lt2" tx2="dk2" accent1="accent1" accent2="accent2" accent3="accent3" accent4="accent4" accent5="accent5" accent6="accent6" hlink="hlink" folHlink="folHlink"/>
  <p:sldLayoutIdLst>
    <p:sldLayoutId id="2147483655" r:id="rId1"/>
    <p:sldLayoutId id="2147483658" r:id="rId2"/>
    <p:sldLayoutId id="2147483649" r:id="rId3"/>
    <p:sldLayoutId id="2147483659" r:id="rId4"/>
    <p:sldLayoutId id="2147483650" r:id="rId5"/>
    <p:sldLayoutId id="2147483652" r:id="rId6"/>
    <p:sldLayoutId id="2147483654" r:id="rId7"/>
    <p:sldLayoutId id="2147483657" r:id="rId8"/>
  </p:sldLayoutIdLst>
  <p:txStyles>
    <p:titleStyle>
      <a:lvl1pPr algn="ctr" defTabSz="914400" rtl="0" eaLnBrk="1" latinLnBrk="0" hangingPunct="1">
        <a:spcBef>
          <a:spcPct val="0"/>
        </a:spcBef>
        <a:buNone/>
        <a:defRPr sz="4400" kern="1200">
          <a:solidFill>
            <a:schemeClr val="bg1"/>
          </a:solidFill>
          <a:latin typeface="Trebuchet MS" panose="020B06030202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4.png"/><Relationship Id="rId7" Type="http://schemas.openxmlformats.org/officeDocument/2006/relationships/hyperlink" Target="https://creativecommons.org/licenses/by-sa/3.0/"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agselaw.com/fast-ways-to-improve-your-creditworthiness-before-an-auto-loan/" TargetMode="External"/><Relationship Id="rId5" Type="http://schemas.openxmlformats.org/officeDocument/2006/relationships/image" Target="../media/image5.jpeg"/><Relationship Id="rId4" Type="http://schemas.openxmlformats.org/officeDocument/2006/relationships/hyperlink" Target="https://stackoverflow.com/questions/30828131/scoring-scale-objec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s://creativecommons.org/licenses/by/3.0/" TargetMode="External"/><Relationship Id="rId4" Type="http://schemas.openxmlformats.org/officeDocument/2006/relationships/hyperlink" Target="https://www.blacklistednews.com/article/63757/total-us-household-debt-soars-to-record-above-13.html"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creativecommons.org/licenses/by-nc/3.0/" TargetMode="External"/><Relationship Id="rId5" Type="http://schemas.openxmlformats.org/officeDocument/2006/relationships/hyperlink" Target="http://www.pngall.com/debit-card-png" TargetMode="Externa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hyperlink" Target="https://technofaq.org/posts/2018/09/learn-new-things-during-online-shopping/" TargetMode="External"/><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s://creativecommons.org/licenses/by-nc-sa/3.0/" TargetMode="External"/><Relationship Id="rId4" Type="http://schemas.openxmlformats.org/officeDocument/2006/relationships/hyperlink" Target="https://www.midgetmomma.com/how-to-make-budgeting-second-natur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1E9491-4786-445C-AEFF-EA01D59005D6}"/>
              </a:ext>
            </a:extLst>
          </p:cNvPr>
          <p:cNvSpPr>
            <a:spLocks noGrp="1"/>
          </p:cNvSpPr>
          <p:nvPr>
            <p:ph type="ctrTitle"/>
          </p:nvPr>
        </p:nvSpPr>
        <p:spPr/>
        <p:txBody>
          <a:bodyPr/>
          <a:lstStyle/>
          <a:p>
            <a:r>
              <a:rPr lang="en-US" sz="4400"/>
              <a:t>Finances</a:t>
            </a:r>
            <a:endParaRPr lang="en-US"/>
          </a:p>
        </p:txBody>
      </p:sp>
      <p:sp>
        <p:nvSpPr>
          <p:cNvPr id="4" name="Subtitle 3">
            <a:extLst>
              <a:ext uri="{FF2B5EF4-FFF2-40B4-BE49-F238E27FC236}">
                <a16:creationId xmlns:a16="http://schemas.microsoft.com/office/drawing/2014/main" id="{A2E48E6D-0FEA-48B2-AE74-F9C43497759E}"/>
              </a:ext>
            </a:extLst>
          </p:cNvPr>
          <p:cNvSpPr>
            <a:spLocks noGrp="1"/>
          </p:cNvSpPr>
          <p:nvPr>
            <p:ph type="subTitle" idx="1"/>
          </p:nvPr>
        </p:nvSpPr>
        <p:spPr/>
        <p:txBody>
          <a:bodyPr/>
          <a:lstStyle/>
          <a:p>
            <a:r>
              <a:rPr lang="en-US" sz="2800"/>
              <a:t>[Inn Name], [Presenters]</a:t>
            </a:r>
          </a:p>
          <a:p>
            <a:endParaRPr lang="en-US"/>
          </a:p>
          <a:p>
            <a:fld id="{B06A8D4F-10AC-4D23-BC7F-1E4581686B6D}" type="datetime4">
              <a:rPr lang="en-US" sz="2400" smtClean="0"/>
              <a:t>May 25, 2021</a:t>
            </a:fld>
            <a:endParaRPr lang="en-US" sz="2400"/>
          </a:p>
        </p:txBody>
      </p:sp>
    </p:spTree>
    <p:extLst>
      <p:ext uri="{BB962C8B-B14F-4D97-AF65-F5344CB8AC3E}">
        <p14:creationId xmlns:p14="http://schemas.microsoft.com/office/powerpoint/2010/main" val="3994835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Chart&#10;&#10;Description automatically generated">
            <a:extLst>
              <a:ext uri="{FF2B5EF4-FFF2-40B4-BE49-F238E27FC236}">
                <a16:creationId xmlns:a16="http://schemas.microsoft.com/office/drawing/2014/main" id="{4B54CE12-886A-4075-893E-23B7BC180006}"/>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52926" y="1452374"/>
            <a:ext cx="4475747" cy="2534280"/>
          </a:xfrm>
          <a:noFill/>
        </p:spPr>
      </p:pic>
      <p:pic>
        <p:nvPicPr>
          <p:cNvPr id="13" name="Content Placeholder 12" descr="Graphical user interface, text, application, chat or text message&#10;&#10;Description automatically generated">
            <a:extLst>
              <a:ext uri="{FF2B5EF4-FFF2-40B4-BE49-F238E27FC236}">
                <a16:creationId xmlns:a16="http://schemas.microsoft.com/office/drawing/2014/main" id="{9CBA6969-0A52-45DF-B9C4-8A979DC2DA71}"/>
              </a:ext>
            </a:extLst>
          </p:cNvPr>
          <p:cNvPicPr>
            <a:picLocks noGrp="1" noChangeAspect="1"/>
          </p:cNvPicPr>
          <p:nvPr>
            <p:ph sz="half" idx="2"/>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886200" y="4191755"/>
            <a:ext cx="4953000" cy="2107197"/>
          </a:xfrm>
        </p:spPr>
      </p:pic>
      <p:sp>
        <p:nvSpPr>
          <p:cNvPr id="4" name="Title 3">
            <a:extLst>
              <a:ext uri="{FF2B5EF4-FFF2-40B4-BE49-F238E27FC236}">
                <a16:creationId xmlns:a16="http://schemas.microsoft.com/office/drawing/2014/main" id="{E69A43D7-4C86-451F-9AE7-D54FCD5DD948}"/>
              </a:ext>
            </a:extLst>
          </p:cNvPr>
          <p:cNvSpPr>
            <a:spLocks noGrp="1"/>
          </p:cNvSpPr>
          <p:nvPr>
            <p:ph type="title"/>
          </p:nvPr>
        </p:nvSpPr>
        <p:spPr>
          <a:xfrm>
            <a:off x="2590800" y="274638"/>
            <a:ext cx="6096000" cy="1020762"/>
          </a:xfrm>
        </p:spPr>
        <p:txBody>
          <a:bodyPr anchor="ctr">
            <a:normAutofit/>
          </a:bodyPr>
          <a:lstStyle/>
          <a:p>
            <a:r>
              <a:rPr lang="en-US"/>
              <a:t>What is Credit?</a:t>
            </a:r>
          </a:p>
        </p:txBody>
      </p:sp>
      <p:sp>
        <p:nvSpPr>
          <p:cNvPr id="11" name="TextBox 10">
            <a:extLst>
              <a:ext uri="{FF2B5EF4-FFF2-40B4-BE49-F238E27FC236}">
                <a16:creationId xmlns:a16="http://schemas.microsoft.com/office/drawing/2014/main" id="{1DF6F95F-B088-4BE0-B45E-4BA424DD2C32}"/>
              </a:ext>
            </a:extLst>
          </p:cNvPr>
          <p:cNvSpPr txBox="1"/>
          <p:nvPr/>
        </p:nvSpPr>
        <p:spPr>
          <a:xfrm>
            <a:off x="2362200" y="3776256"/>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stackoverflow.com/questions/30828131/scoring-scale-object">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14" name="TextBox 13">
            <a:extLst>
              <a:ext uri="{FF2B5EF4-FFF2-40B4-BE49-F238E27FC236}">
                <a16:creationId xmlns:a16="http://schemas.microsoft.com/office/drawing/2014/main" id="{1DA91BF0-FA2E-4EBF-B95A-F2AE70B0E529}"/>
              </a:ext>
            </a:extLst>
          </p:cNvPr>
          <p:cNvSpPr txBox="1"/>
          <p:nvPr/>
        </p:nvSpPr>
        <p:spPr>
          <a:xfrm>
            <a:off x="3810000" y="6298952"/>
            <a:ext cx="5029200" cy="215444"/>
          </a:xfrm>
          <a:prstGeom prst="rect">
            <a:avLst/>
          </a:prstGeom>
          <a:noFill/>
        </p:spPr>
        <p:txBody>
          <a:bodyPr wrap="square" rtlCol="0">
            <a:spAutoFit/>
          </a:bodyPr>
          <a:lstStyle/>
          <a:p>
            <a:pPr algn="ctr"/>
            <a:r>
              <a:rPr lang="en-US" sz="800">
                <a:hlinkClick r:id="rId6" tooltip="https://agselaw.com/fast-ways-to-improve-your-creditworthiness-before-an-auto-loan/"/>
              </a:rPr>
              <a:t>This Photo</a:t>
            </a:r>
            <a:r>
              <a:rPr lang="en-US" sz="800"/>
              <a:t> by Unknown Author is licensed under </a:t>
            </a:r>
            <a:r>
              <a:rPr lang="en-US" sz="800">
                <a:hlinkClick r:id="rId8" tooltip="https://creativecommons.org/licenses/by-nc-nd/3.0/"/>
              </a:rPr>
              <a:t>CC BY-NC-ND</a:t>
            </a:r>
            <a:endParaRPr lang="en-US" sz="800"/>
          </a:p>
        </p:txBody>
      </p:sp>
    </p:spTree>
    <p:extLst>
      <p:ext uri="{BB962C8B-B14F-4D97-AF65-F5344CB8AC3E}">
        <p14:creationId xmlns:p14="http://schemas.microsoft.com/office/powerpoint/2010/main" val="2029927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EF9BE-39D8-47C7-A67E-0F28695CC0C5}"/>
              </a:ext>
            </a:extLst>
          </p:cNvPr>
          <p:cNvSpPr>
            <a:spLocks noGrp="1"/>
          </p:cNvSpPr>
          <p:nvPr>
            <p:ph type="title"/>
          </p:nvPr>
        </p:nvSpPr>
        <p:spPr>
          <a:xfrm>
            <a:off x="2590800" y="274638"/>
            <a:ext cx="6096000" cy="1020762"/>
          </a:xfrm>
        </p:spPr>
        <p:txBody>
          <a:bodyPr anchor="ctr">
            <a:normAutofit/>
          </a:bodyPr>
          <a:lstStyle/>
          <a:p>
            <a:r>
              <a:rPr lang="en-US"/>
              <a:t>What is Debt?</a:t>
            </a:r>
          </a:p>
        </p:txBody>
      </p:sp>
      <p:pic>
        <p:nvPicPr>
          <p:cNvPr id="5" name="Content Placeholder 4" descr="A picture containing text&#10;&#10;Description automatically generated">
            <a:extLst>
              <a:ext uri="{FF2B5EF4-FFF2-40B4-BE49-F238E27FC236}">
                <a16:creationId xmlns:a16="http://schemas.microsoft.com/office/drawing/2014/main" id="{02F1B5EE-7DE4-49C2-B28A-01255F17D749}"/>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49867" y="1752600"/>
            <a:ext cx="7044266" cy="3962400"/>
          </a:xfrm>
          <a:noFill/>
        </p:spPr>
      </p:pic>
      <p:sp>
        <p:nvSpPr>
          <p:cNvPr id="6" name="TextBox 5">
            <a:extLst>
              <a:ext uri="{FF2B5EF4-FFF2-40B4-BE49-F238E27FC236}">
                <a16:creationId xmlns:a16="http://schemas.microsoft.com/office/drawing/2014/main" id="{DC5D51A2-F846-4F7A-8C07-7FD00B75E1A5}"/>
              </a:ext>
            </a:extLst>
          </p:cNvPr>
          <p:cNvSpPr txBox="1"/>
          <p:nvPr/>
        </p:nvSpPr>
        <p:spPr>
          <a:xfrm>
            <a:off x="5907317" y="5514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blacklistednews.com/article/63757/total-us-household-debt-soars-to-record-above-13.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59093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89FF7-04ED-4E09-B311-AC9DF59F1568}"/>
              </a:ext>
            </a:extLst>
          </p:cNvPr>
          <p:cNvSpPr>
            <a:spLocks noGrp="1"/>
          </p:cNvSpPr>
          <p:nvPr>
            <p:ph type="title"/>
          </p:nvPr>
        </p:nvSpPr>
        <p:spPr/>
        <p:txBody>
          <a:bodyPr/>
          <a:lstStyle/>
          <a:p>
            <a:r>
              <a:rPr lang="en-US" sz="3600">
                <a:latin typeface="Trebuchet MS"/>
              </a:rPr>
              <a:t>How do Credit Cards Work?</a:t>
            </a:r>
          </a:p>
        </p:txBody>
      </p:sp>
      <p:graphicFrame>
        <p:nvGraphicFramePr>
          <p:cNvPr id="3" name="Content Placeholder 2">
            <a:extLst>
              <a:ext uri="{FF2B5EF4-FFF2-40B4-BE49-F238E27FC236}">
                <a16:creationId xmlns:a16="http://schemas.microsoft.com/office/drawing/2014/main" id="{6249111C-DE81-4B19-83BD-8B227B67E95C}"/>
              </a:ext>
            </a:extLst>
          </p:cNvPr>
          <p:cNvGraphicFramePr>
            <a:graphicFrameLocks/>
          </p:cNvGraphicFramePr>
          <p:nvPr>
            <p:extLst>
              <p:ext uri="{D42A27DB-BD31-4B8C-83A1-F6EECF244321}">
                <p14:modId xmlns:p14="http://schemas.microsoft.com/office/powerpoint/2010/main" val="2291305828"/>
              </p:ext>
            </p:extLst>
          </p:nvPr>
        </p:nvGraphicFramePr>
        <p:xfrm>
          <a:off x="381403" y="2318786"/>
          <a:ext cx="8445312" cy="3233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535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A3315-6D05-4EE0-BE98-F2F7560A0AD8}"/>
              </a:ext>
            </a:extLst>
          </p:cNvPr>
          <p:cNvSpPr>
            <a:spLocks noGrp="1"/>
          </p:cNvSpPr>
          <p:nvPr>
            <p:ph type="title"/>
          </p:nvPr>
        </p:nvSpPr>
        <p:spPr/>
        <p:txBody>
          <a:bodyPr/>
          <a:lstStyle/>
          <a:p>
            <a:r>
              <a:rPr lang="en-US"/>
              <a:t>Credit Cards vs. </a:t>
            </a:r>
            <a:br>
              <a:rPr lang="en-US"/>
            </a:br>
            <a:r>
              <a:rPr lang="en-US"/>
              <a:t>Debit Cards</a:t>
            </a:r>
          </a:p>
        </p:txBody>
      </p:sp>
      <p:pic>
        <p:nvPicPr>
          <p:cNvPr id="3" name="Content Placeholder 5" descr="Pile of credit cards">
            <a:extLst>
              <a:ext uri="{FF2B5EF4-FFF2-40B4-BE49-F238E27FC236}">
                <a16:creationId xmlns:a16="http://schemas.microsoft.com/office/drawing/2014/main" id="{4CA419DB-9566-49AA-BCD1-1DD917DA4A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349829"/>
            <a:ext cx="4038600" cy="2691742"/>
          </a:xfrm>
          <a:prstGeom prst="rect">
            <a:avLst/>
          </a:prstGeom>
        </p:spPr>
      </p:pic>
      <p:pic>
        <p:nvPicPr>
          <p:cNvPr id="5" name="Picture 4" descr="Graphical user interface&#10;&#10;Description automatically generated">
            <a:extLst>
              <a:ext uri="{FF2B5EF4-FFF2-40B4-BE49-F238E27FC236}">
                <a16:creationId xmlns:a16="http://schemas.microsoft.com/office/drawing/2014/main" id="{CEB21ABB-99BB-41C3-9C12-51B55E13916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877462" y="2026123"/>
            <a:ext cx="3841422" cy="3339154"/>
          </a:xfrm>
          <a:prstGeom prst="rect">
            <a:avLst/>
          </a:prstGeom>
        </p:spPr>
      </p:pic>
      <p:sp>
        <p:nvSpPr>
          <p:cNvPr id="6" name="TextBox 5">
            <a:extLst>
              <a:ext uri="{FF2B5EF4-FFF2-40B4-BE49-F238E27FC236}">
                <a16:creationId xmlns:a16="http://schemas.microsoft.com/office/drawing/2014/main" id="{E4CD4BCB-6D7D-4E75-8C74-1FC3CA76EE94}"/>
              </a:ext>
            </a:extLst>
          </p:cNvPr>
          <p:cNvSpPr txBox="1"/>
          <p:nvPr/>
        </p:nvSpPr>
        <p:spPr>
          <a:xfrm>
            <a:off x="4877462" y="5365277"/>
            <a:ext cx="4222422" cy="215444"/>
          </a:xfrm>
          <a:prstGeom prst="rect">
            <a:avLst/>
          </a:prstGeom>
          <a:noFill/>
        </p:spPr>
        <p:txBody>
          <a:bodyPr wrap="square" rtlCol="0">
            <a:spAutoFit/>
          </a:bodyPr>
          <a:lstStyle/>
          <a:p>
            <a:pPr algn="ctr"/>
            <a:r>
              <a:rPr lang="en-US" sz="800">
                <a:hlinkClick r:id="rId5" tooltip="http://www.pngall.com/debit-card-png"/>
              </a:rPr>
              <a:t>This Photo</a:t>
            </a:r>
            <a:r>
              <a:rPr lang="en-US" sz="800"/>
              <a:t> by Unknown Author is licensed under </a:t>
            </a:r>
            <a:r>
              <a:rPr lang="en-US" sz="800">
                <a:hlinkClick r:id="rId6" tooltip="https://creativecommons.org/licenses/by-nc/3.0/"/>
              </a:rPr>
              <a:t>CC BY-NC</a:t>
            </a:r>
            <a:endParaRPr lang="en-US" sz="800"/>
          </a:p>
        </p:txBody>
      </p:sp>
    </p:spTree>
    <p:extLst>
      <p:ext uri="{BB962C8B-B14F-4D97-AF65-F5344CB8AC3E}">
        <p14:creationId xmlns:p14="http://schemas.microsoft.com/office/powerpoint/2010/main" val="305320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4EB389-B717-49CA-AAB5-A4BBADD05CAE}"/>
              </a:ext>
            </a:extLst>
          </p:cNvPr>
          <p:cNvSpPr>
            <a:spLocks noGrp="1"/>
          </p:cNvSpPr>
          <p:nvPr>
            <p:ph sz="half" idx="1"/>
          </p:nvPr>
        </p:nvSpPr>
        <p:spPr/>
        <p:txBody>
          <a:bodyPr/>
          <a:lstStyle/>
          <a:p>
            <a:r>
              <a:rPr lang="en-US">
                <a:solidFill>
                  <a:schemeClr val="tx2"/>
                </a:solidFill>
                <a:latin typeface="Trebuchet MS" panose="020B0603020202020204" pitchFamily="34" charset="0"/>
              </a:rPr>
              <a:t>Applying online</a:t>
            </a:r>
            <a:br>
              <a:rPr lang="en-US">
                <a:solidFill>
                  <a:schemeClr val="tx2"/>
                </a:solidFill>
                <a:latin typeface="Trebuchet MS" panose="020B0603020202020204" pitchFamily="34" charset="0"/>
              </a:rPr>
            </a:br>
            <a:endParaRPr lang="en-US">
              <a:solidFill>
                <a:schemeClr val="tx2"/>
              </a:solidFill>
              <a:latin typeface="Trebuchet MS" panose="020B0603020202020204" pitchFamily="34" charset="0"/>
            </a:endParaRPr>
          </a:p>
          <a:p>
            <a:r>
              <a:rPr lang="en-US">
                <a:solidFill>
                  <a:schemeClr val="tx2"/>
                </a:solidFill>
                <a:latin typeface="Trebuchet MS" panose="020B0603020202020204" pitchFamily="34" charset="0"/>
              </a:rPr>
              <a:t>Online purchasing risks</a:t>
            </a:r>
            <a:br>
              <a:rPr lang="en-US">
                <a:solidFill>
                  <a:schemeClr val="tx2"/>
                </a:solidFill>
                <a:latin typeface="Trebuchet MS" panose="020B0603020202020204" pitchFamily="34" charset="0"/>
              </a:rPr>
            </a:br>
            <a:endParaRPr lang="en-US">
              <a:solidFill>
                <a:schemeClr val="tx2"/>
              </a:solidFill>
              <a:latin typeface="Trebuchet MS" panose="020B0603020202020204" pitchFamily="34" charset="0"/>
            </a:endParaRPr>
          </a:p>
          <a:p>
            <a:r>
              <a:rPr lang="en-US">
                <a:solidFill>
                  <a:schemeClr val="tx2"/>
                </a:solidFill>
                <a:latin typeface="Trebuchet MS" panose="020B0603020202020204" pitchFamily="34" charset="0"/>
              </a:rPr>
              <a:t>Use of intermediaries (e.g., PayPal) </a:t>
            </a:r>
          </a:p>
          <a:p>
            <a:endParaRPr lang="en-US">
              <a:solidFill>
                <a:schemeClr val="tx2"/>
              </a:solidFill>
              <a:latin typeface="Trebuchet MS" panose="020B0603020202020204" pitchFamily="34" charset="0"/>
            </a:endParaRPr>
          </a:p>
        </p:txBody>
      </p:sp>
      <p:pic>
        <p:nvPicPr>
          <p:cNvPr id="6" name="Content Placeholder 5" descr="A person using a computer&#10;&#10;Description automatically generated with low confidence">
            <a:extLst>
              <a:ext uri="{FF2B5EF4-FFF2-40B4-BE49-F238E27FC236}">
                <a16:creationId xmlns:a16="http://schemas.microsoft.com/office/drawing/2014/main" id="{3F489E3F-2934-465E-BC54-701E8A11B978}"/>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11981" y="2286001"/>
            <a:ext cx="4274819" cy="2671762"/>
          </a:xfrm>
        </p:spPr>
      </p:pic>
      <p:sp>
        <p:nvSpPr>
          <p:cNvPr id="4" name="Title 3">
            <a:extLst>
              <a:ext uri="{FF2B5EF4-FFF2-40B4-BE49-F238E27FC236}">
                <a16:creationId xmlns:a16="http://schemas.microsoft.com/office/drawing/2014/main" id="{1EF12D7E-047F-4712-B8CC-9D6101CC9235}"/>
              </a:ext>
            </a:extLst>
          </p:cNvPr>
          <p:cNvSpPr>
            <a:spLocks noGrp="1"/>
          </p:cNvSpPr>
          <p:nvPr>
            <p:ph type="title"/>
          </p:nvPr>
        </p:nvSpPr>
        <p:spPr>
          <a:xfrm>
            <a:off x="2367588" y="274638"/>
            <a:ext cx="6627090" cy="1020762"/>
          </a:xfrm>
        </p:spPr>
        <p:txBody>
          <a:bodyPr/>
          <a:lstStyle/>
          <a:p>
            <a:r>
              <a:rPr lang="en-US" sz="3600">
                <a:latin typeface="Trebuchet MS"/>
              </a:rPr>
              <a:t>Credit Cards and the Internet</a:t>
            </a:r>
          </a:p>
        </p:txBody>
      </p:sp>
      <p:sp>
        <p:nvSpPr>
          <p:cNvPr id="7" name="TextBox 6">
            <a:extLst>
              <a:ext uri="{FF2B5EF4-FFF2-40B4-BE49-F238E27FC236}">
                <a16:creationId xmlns:a16="http://schemas.microsoft.com/office/drawing/2014/main" id="{B501DD28-ABBB-43E7-AA2F-C453DEC2608C}"/>
              </a:ext>
            </a:extLst>
          </p:cNvPr>
          <p:cNvSpPr txBox="1"/>
          <p:nvPr/>
        </p:nvSpPr>
        <p:spPr>
          <a:xfrm>
            <a:off x="4495800" y="4944261"/>
            <a:ext cx="4191000" cy="215444"/>
          </a:xfrm>
          <a:prstGeom prst="rect">
            <a:avLst/>
          </a:prstGeom>
          <a:noFill/>
        </p:spPr>
        <p:txBody>
          <a:bodyPr wrap="square" rtlCol="0">
            <a:spAutoFit/>
          </a:bodyPr>
          <a:lstStyle/>
          <a:p>
            <a:pPr algn="ctr"/>
            <a:r>
              <a:rPr lang="en-US" sz="800">
                <a:hlinkClick r:id="rId3" tooltip="https://technofaq.org/posts/2018/09/learn-new-things-during-online-shopping/"/>
              </a:rPr>
              <a:t>This Photo</a:t>
            </a:r>
            <a:r>
              <a:rPr lang="en-US" sz="800"/>
              <a:t> by Unknown Author is licensed under </a:t>
            </a:r>
            <a:r>
              <a:rPr lang="en-US" sz="800">
                <a:hlinkClick r:id="rId4" tooltip="https://creativecommons.org/licenses/by-nc-sa/3.0/"/>
              </a:rPr>
              <a:t>CC BY-SA-NC</a:t>
            </a:r>
            <a:endParaRPr lang="en-US" sz="800"/>
          </a:p>
        </p:txBody>
      </p:sp>
    </p:spTree>
    <p:extLst>
      <p:ext uri="{BB962C8B-B14F-4D97-AF65-F5344CB8AC3E}">
        <p14:creationId xmlns:p14="http://schemas.microsoft.com/office/powerpoint/2010/main" val="1468816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letter&#10;&#10;Description automatically generated">
            <a:extLst>
              <a:ext uri="{FF2B5EF4-FFF2-40B4-BE49-F238E27FC236}">
                <a16:creationId xmlns:a16="http://schemas.microsoft.com/office/drawing/2014/main" id="{CD2B427C-E082-4B86-9757-30F186B2173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3" b="30470"/>
          <a:stretch/>
        </p:blipFill>
        <p:spPr>
          <a:xfrm>
            <a:off x="2190750" y="1524000"/>
            <a:ext cx="4762500" cy="4942217"/>
          </a:xfrm>
          <a:prstGeom prst="rect">
            <a:avLst/>
          </a:prstGeom>
          <a:noFill/>
        </p:spPr>
      </p:pic>
      <p:sp>
        <p:nvSpPr>
          <p:cNvPr id="2" name="Title 1">
            <a:extLst>
              <a:ext uri="{FF2B5EF4-FFF2-40B4-BE49-F238E27FC236}">
                <a16:creationId xmlns:a16="http://schemas.microsoft.com/office/drawing/2014/main" id="{0EF87E08-3365-412E-9CC0-8EFEC9611CD0}"/>
              </a:ext>
            </a:extLst>
          </p:cNvPr>
          <p:cNvSpPr>
            <a:spLocks noGrp="1"/>
          </p:cNvSpPr>
          <p:nvPr>
            <p:ph type="title"/>
          </p:nvPr>
        </p:nvSpPr>
        <p:spPr>
          <a:xfrm>
            <a:off x="2590800" y="274638"/>
            <a:ext cx="6096000" cy="1020762"/>
          </a:xfrm>
        </p:spPr>
        <p:txBody>
          <a:bodyPr anchor="ctr">
            <a:normAutofit/>
          </a:bodyPr>
          <a:lstStyle/>
          <a:p>
            <a:r>
              <a:rPr lang="en-US"/>
              <a:t>Budgeting</a:t>
            </a:r>
          </a:p>
        </p:txBody>
      </p:sp>
      <p:sp>
        <p:nvSpPr>
          <p:cNvPr id="5" name="TextBox 4">
            <a:extLst>
              <a:ext uri="{FF2B5EF4-FFF2-40B4-BE49-F238E27FC236}">
                <a16:creationId xmlns:a16="http://schemas.microsoft.com/office/drawing/2014/main" id="{C34D5976-CFF1-4C1A-B04D-BC73ED5977DA}"/>
              </a:ext>
            </a:extLst>
          </p:cNvPr>
          <p:cNvSpPr txBox="1"/>
          <p:nvPr/>
        </p:nvSpPr>
        <p:spPr>
          <a:xfrm>
            <a:off x="4513158" y="6446164"/>
            <a:ext cx="244009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midgetmomma.com/how-to-make-budgeting-second-natur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192772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E25F6-2D23-47C8-B73C-4F0819EECD92}"/>
              </a:ext>
            </a:extLst>
          </p:cNvPr>
          <p:cNvSpPr>
            <a:spLocks noGrp="1"/>
          </p:cNvSpPr>
          <p:nvPr>
            <p:ph type="title"/>
          </p:nvPr>
        </p:nvSpPr>
        <p:spPr/>
        <p:txBody>
          <a:bodyPr/>
          <a:lstStyle/>
          <a:p>
            <a:r>
              <a:rPr lang="en-US"/>
              <a:t>Build a Budget</a:t>
            </a:r>
          </a:p>
        </p:txBody>
      </p:sp>
    </p:spTree>
    <p:extLst>
      <p:ext uri="{BB962C8B-B14F-4D97-AF65-F5344CB8AC3E}">
        <p14:creationId xmlns:p14="http://schemas.microsoft.com/office/powerpoint/2010/main" val="4008386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3442F-DA40-4B8B-A3F5-209967B12F3F}"/>
              </a:ext>
            </a:extLst>
          </p:cNvPr>
          <p:cNvSpPr>
            <a:spLocks noGrp="1"/>
          </p:cNvSpPr>
          <p:nvPr>
            <p:ph type="ctrTitle"/>
          </p:nvPr>
        </p:nvSpPr>
        <p:spPr/>
        <p:txBody>
          <a:bodyPr/>
          <a:lstStyle/>
          <a:p>
            <a:r>
              <a:rPr lang="en-US"/>
              <a:t>Thank you</a:t>
            </a:r>
          </a:p>
        </p:txBody>
      </p:sp>
      <p:sp>
        <p:nvSpPr>
          <p:cNvPr id="3" name="Subtitle 2">
            <a:extLst>
              <a:ext uri="{FF2B5EF4-FFF2-40B4-BE49-F238E27FC236}">
                <a16:creationId xmlns:a16="http://schemas.microsoft.com/office/drawing/2014/main" id="{7EAD0A9A-AC3A-4AC6-BC96-4FA00772BF9D}"/>
              </a:ext>
            </a:extLst>
          </p:cNvPr>
          <p:cNvSpPr>
            <a:spLocks noGrp="1"/>
          </p:cNvSpPr>
          <p:nvPr>
            <p:ph type="subTitle" idx="1"/>
          </p:nvPr>
        </p:nvSpPr>
        <p:spPr/>
        <p:txBody>
          <a:bodyPr/>
          <a:lstStyle/>
          <a:p>
            <a:r>
              <a:rPr lang="en-US"/>
              <a:t>Questions?</a:t>
            </a:r>
          </a:p>
        </p:txBody>
      </p:sp>
    </p:spTree>
    <p:extLst>
      <p:ext uri="{BB962C8B-B14F-4D97-AF65-F5344CB8AC3E}">
        <p14:creationId xmlns:p14="http://schemas.microsoft.com/office/powerpoint/2010/main" val="3127322536"/>
      </p:ext>
    </p:extLst>
  </p:cSld>
  <p:clrMapOvr>
    <a:masterClrMapping/>
  </p:clrMapOvr>
</p:sld>
</file>

<file path=ppt/theme/theme1.xml><?xml version="1.0" encoding="utf-8"?>
<a:theme xmlns:a="http://schemas.openxmlformats.org/drawingml/2006/main" name="AIC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IC_PowerPoint_Template_Option-2" id="{B892159F-5B10-40FA-82B0-A3893FA29E76}" vid="{CADC2F40-6223-4058-B583-38F69850B5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E2AA0DB0301B64592EAD61DBED4CED9" ma:contentTypeVersion="10" ma:contentTypeDescription="Create a new document." ma:contentTypeScope="" ma:versionID="d0a6a9d40f4fd013bc06bb756614fe2a">
  <xsd:schema xmlns:xsd="http://www.w3.org/2001/XMLSchema" xmlns:xs="http://www.w3.org/2001/XMLSchema" xmlns:p="http://schemas.microsoft.com/office/2006/metadata/properties" xmlns:ns2="ebc00600-8ec3-4302-9578-9748b584d0c3" xmlns:ns3="edf99360-53d5-410e-ba06-d09a36f66d5b" targetNamespace="http://schemas.microsoft.com/office/2006/metadata/properties" ma:root="true" ma:fieldsID="0b497495e7fdb7f9ab07bbe4270a89ac" ns2:_="" ns3:_="">
    <xsd:import namespace="ebc00600-8ec3-4302-9578-9748b584d0c3"/>
    <xsd:import namespace="edf99360-53d5-410e-ba06-d09a36f66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c00600-8ec3-4302-9578-9748b584d0c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df99360-53d5-410e-ba06-d09a36f66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950284-FEEC-428E-9997-9612B36B34BA}">
  <ds:schemaRefs>
    <ds:schemaRef ds:uri="ebc00600-8ec3-4302-9578-9748b584d0c3"/>
    <ds:schemaRef ds:uri="edf99360-53d5-410e-ba06-d09a36f66d5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18CB7DA-1BF8-4956-BAFA-9E3984EA096F}">
  <ds:schemaRefs>
    <ds:schemaRef ds:uri="ebc00600-8ec3-4302-9578-9748b584d0c3"/>
    <ds:schemaRef ds:uri="edf99360-53d5-410e-ba06-d09a36f66d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AC433FD-6EAD-4CA2-9959-4AF4DF2661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9</Slides>
  <Notes>7</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AIC_PowerPoint_Template</vt:lpstr>
      <vt:lpstr>Finances</vt:lpstr>
      <vt:lpstr>What is Credit?</vt:lpstr>
      <vt:lpstr>What is Debt?</vt:lpstr>
      <vt:lpstr>How do Credit Cards Work?</vt:lpstr>
      <vt:lpstr>Credit Cards vs.  Debit Cards</vt:lpstr>
      <vt:lpstr>Credit Cards and the Internet</vt:lpstr>
      <vt:lpstr>Budgeting</vt:lpstr>
      <vt:lpstr>Build a Budget</vt:lpstr>
      <vt:lpstr>Thank you</vt:lpstr>
    </vt:vector>
  </TitlesOfParts>
  <Company>American Inns of Court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Rita Zimmerman</dc:creator>
  <cp:revision>3</cp:revision>
  <dcterms:created xsi:type="dcterms:W3CDTF">2017-02-23T13:42:32Z</dcterms:created>
  <dcterms:modified xsi:type="dcterms:W3CDTF">2021-05-25T13:15:37Z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0x0101000E2AA0DB0301B64592EAD61DBED4CED9</vt:lpwstr>
  </property>
  <property fmtid="{D5CDD505-2E9C-101B-9397-08002B2CF9AE}" pid="3" name="Order">
    <vt:r8>57600</vt:r8>
  </property>
</Properties>
</file>