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57" r:id="rId6"/>
    <p:sldId id="258" r:id="rId7"/>
    <p:sldId id="259" r:id="rId8"/>
    <p:sldId id="260" r:id="rId9"/>
    <p:sldId id="261" r:id="rId10"/>
    <p:sldId id="262" r:id="rId11"/>
    <p:sldId id="263" r:id="rId12"/>
    <p:sldId id="264" r:id="rId13"/>
    <p:sldId id="265"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bby Bingham" initials="LB" lastIdx="1" clrIdx="0">
    <p:extLst>
      <p:ext uri="{19B8F6BF-5375-455C-9EA6-DF929625EA0E}">
        <p15:presenceInfo xmlns:p15="http://schemas.microsoft.com/office/powerpoint/2012/main" userId="S::lbingham@innsofcourt.org::8a35590c-9add-4b43-bad5-f016bf89da60" providerId="AD"/>
      </p:ext>
    </p:extLst>
  </p:cmAuthor>
  <p:cmAuthor id="2" name="Anne Paul" initials="AP" lastIdx="5" clrIdx="1">
    <p:extLst>
      <p:ext uri="{19B8F6BF-5375-455C-9EA6-DF929625EA0E}">
        <p15:presenceInfo xmlns:p15="http://schemas.microsoft.com/office/powerpoint/2012/main" userId="S::apaul@innsofcourt.org::d9711889-3a7f-486c-a5e6-19d01327c8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395"/>
    <a:srgbClr val="DCB766"/>
    <a:srgbClr val="C396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A05C4A-008D-BE2C-9490-982423E43BC7}" v="10" dt="2021-05-27T14:42:09.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69" autoAdjust="0"/>
    <p:restoredTop sz="70986" autoAdjust="0"/>
  </p:normalViewPr>
  <p:slideViewPr>
    <p:cSldViewPr>
      <p:cViewPr varScale="1">
        <p:scale>
          <a:sx n="85" d="100"/>
          <a:sy n="85" d="100"/>
        </p:scale>
        <p:origin x="2016" y="184"/>
      </p:cViewPr>
      <p:guideLst>
        <p:guide orient="horz" pos="2160"/>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0"/>
    </p:cViewPr>
  </p:sorterViewPr>
  <p:notesViewPr>
    <p:cSldViewPr>
      <p:cViewPr varScale="1">
        <p:scale>
          <a:sx n="87" d="100"/>
          <a:sy n="87" d="100"/>
        </p:scale>
        <p:origin x="-100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bby Bingham" userId="S::lbingham@innsofcourt.org::8a35590c-9add-4b43-bad5-f016bf89da60" providerId="AD" clId="Web-{2FE82BF3-9600-CA33-5464-E30B47C8EFFD}"/>
    <pc:docChg chg="modSld">
      <pc:chgData name="Libby Bingham" userId="S::lbingham@innsofcourt.org::8a35590c-9add-4b43-bad5-f016bf89da60" providerId="AD" clId="Web-{2FE82BF3-9600-CA33-5464-E30B47C8EFFD}" dt="2021-03-29T19:55:15.069" v="10"/>
      <pc:docMkLst>
        <pc:docMk/>
      </pc:docMkLst>
      <pc:sldChg chg="addCm modNotes">
        <pc:chgData name="Libby Bingham" userId="S::lbingham@innsofcourt.org::8a35590c-9add-4b43-bad5-f016bf89da60" providerId="AD" clId="Web-{2FE82BF3-9600-CA33-5464-E30B47C8EFFD}" dt="2021-03-29T19:55:15.069" v="10"/>
        <pc:sldMkLst>
          <pc:docMk/>
          <pc:sldMk cId="3305972301" sldId="259"/>
        </pc:sldMkLst>
      </pc:sldChg>
    </pc:docChg>
  </pc:docChgLst>
  <pc:docChgLst>
    <pc:chgData name="Anne Paul" userId="S::apaul@innsofcourt.org::d9711889-3a7f-486c-a5e6-19d01327c8f4" providerId="AD" clId="Web-{0FE876E0-84EA-94B5-D642-FA872B0C0DAE}"/>
    <pc:docChg chg="">
      <pc:chgData name="Anne Paul" userId="S::apaul@innsofcourt.org::d9711889-3a7f-486c-a5e6-19d01327c8f4" providerId="AD" clId="Web-{0FE876E0-84EA-94B5-D642-FA872B0C0DAE}" dt="2021-04-13T15:58:22.795" v="4"/>
      <pc:docMkLst>
        <pc:docMk/>
      </pc:docMkLst>
      <pc:sldChg chg="addCm">
        <pc:chgData name="Anne Paul" userId="S::apaul@innsofcourt.org::d9711889-3a7f-486c-a5e6-19d01327c8f4" providerId="AD" clId="Web-{0FE876E0-84EA-94B5-D642-FA872B0C0DAE}" dt="2021-04-13T15:40:30.873" v="2"/>
        <pc:sldMkLst>
          <pc:docMk/>
          <pc:sldMk cId="398637529" sldId="258"/>
        </pc:sldMkLst>
      </pc:sldChg>
      <pc:sldChg chg="addCm">
        <pc:chgData name="Anne Paul" userId="S::apaul@innsofcourt.org::d9711889-3a7f-486c-a5e6-19d01327c8f4" providerId="AD" clId="Web-{0FE876E0-84EA-94B5-D642-FA872B0C0DAE}" dt="2021-04-13T15:38:10.811" v="1"/>
        <pc:sldMkLst>
          <pc:docMk/>
          <pc:sldMk cId="3305972301" sldId="259"/>
        </pc:sldMkLst>
      </pc:sldChg>
      <pc:sldChg chg="addCm">
        <pc:chgData name="Anne Paul" userId="S::apaul@innsofcourt.org::d9711889-3a7f-486c-a5e6-19d01327c8f4" providerId="AD" clId="Web-{0FE876E0-84EA-94B5-D642-FA872B0C0DAE}" dt="2021-04-13T15:40:55.107" v="3"/>
        <pc:sldMkLst>
          <pc:docMk/>
          <pc:sldMk cId="3120503857" sldId="260"/>
        </pc:sldMkLst>
      </pc:sldChg>
      <pc:sldChg chg="addCm">
        <pc:chgData name="Anne Paul" userId="S::apaul@innsofcourt.org::d9711889-3a7f-486c-a5e6-19d01327c8f4" providerId="AD" clId="Web-{0FE876E0-84EA-94B5-D642-FA872B0C0DAE}" dt="2021-04-13T15:58:22.795" v="4"/>
        <pc:sldMkLst>
          <pc:docMk/>
          <pc:sldMk cId="138466639" sldId="263"/>
        </pc:sldMkLst>
      </pc:sldChg>
    </pc:docChg>
  </pc:docChgLst>
  <pc:docChgLst>
    <pc:chgData name="Michelle Runge" userId="7edb415c-8452-405d-8552-7b708b29ed8f" providerId="ADAL" clId="{C62D0E28-A159-7442-9BA0-6BB9DE0DF037}"/>
    <pc:docChg chg="modSld">
      <pc:chgData name="Michelle Runge" userId="7edb415c-8452-405d-8552-7b708b29ed8f" providerId="ADAL" clId="{C62D0E28-A159-7442-9BA0-6BB9DE0DF037}" dt="2021-05-27T15:56:42.755" v="105" actId="20577"/>
      <pc:docMkLst>
        <pc:docMk/>
      </pc:docMkLst>
      <pc:sldChg chg="modNotesTx">
        <pc:chgData name="Michelle Runge" userId="7edb415c-8452-405d-8552-7b708b29ed8f" providerId="ADAL" clId="{C62D0E28-A159-7442-9BA0-6BB9DE0DF037}" dt="2021-05-27T15:53:12.789" v="8" actId="114"/>
        <pc:sldMkLst>
          <pc:docMk/>
          <pc:sldMk cId="3994835000" sldId="256"/>
        </pc:sldMkLst>
      </pc:sldChg>
      <pc:sldChg chg="modNotesTx">
        <pc:chgData name="Michelle Runge" userId="7edb415c-8452-405d-8552-7b708b29ed8f" providerId="ADAL" clId="{C62D0E28-A159-7442-9BA0-6BB9DE0DF037}" dt="2021-05-27T15:53:40.708" v="23" actId="20577"/>
        <pc:sldMkLst>
          <pc:docMk/>
          <pc:sldMk cId="398637529" sldId="258"/>
        </pc:sldMkLst>
      </pc:sldChg>
      <pc:sldChg chg="modNotesTx">
        <pc:chgData name="Michelle Runge" userId="7edb415c-8452-405d-8552-7b708b29ed8f" providerId="ADAL" clId="{C62D0E28-A159-7442-9BA0-6BB9DE0DF037}" dt="2021-05-27T15:54:32.572" v="69" actId="6549"/>
        <pc:sldMkLst>
          <pc:docMk/>
          <pc:sldMk cId="3305972301" sldId="259"/>
        </pc:sldMkLst>
      </pc:sldChg>
      <pc:sldChg chg="modNotesTx">
        <pc:chgData name="Michelle Runge" userId="7edb415c-8452-405d-8552-7b708b29ed8f" providerId="ADAL" clId="{C62D0E28-A159-7442-9BA0-6BB9DE0DF037}" dt="2021-05-27T15:54:56.850" v="77" actId="20577"/>
        <pc:sldMkLst>
          <pc:docMk/>
          <pc:sldMk cId="2017998908" sldId="261"/>
        </pc:sldMkLst>
      </pc:sldChg>
      <pc:sldChg chg="modNotesTx">
        <pc:chgData name="Michelle Runge" userId="7edb415c-8452-405d-8552-7b708b29ed8f" providerId="ADAL" clId="{C62D0E28-A159-7442-9BA0-6BB9DE0DF037}" dt="2021-05-27T15:55:25.502" v="83" actId="20577"/>
        <pc:sldMkLst>
          <pc:docMk/>
          <pc:sldMk cId="1460840701" sldId="262"/>
        </pc:sldMkLst>
      </pc:sldChg>
      <pc:sldChg chg="modNotesTx">
        <pc:chgData name="Michelle Runge" userId="7edb415c-8452-405d-8552-7b708b29ed8f" providerId="ADAL" clId="{C62D0E28-A159-7442-9BA0-6BB9DE0DF037}" dt="2021-05-27T15:55:49.549" v="87" actId="114"/>
        <pc:sldMkLst>
          <pc:docMk/>
          <pc:sldMk cId="138466639" sldId="263"/>
        </pc:sldMkLst>
      </pc:sldChg>
      <pc:sldChg chg="modNotesTx">
        <pc:chgData name="Michelle Runge" userId="7edb415c-8452-405d-8552-7b708b29ed8f" providerId="ADAL" clId="{C62D0E28-A159-7442-9BA0-6BB9DE0DF037}" dt="2021-05-27T15:56:42.755" v="105" actId="20577"/>
        <pc:sldMkLst>
          <pc:docMk/>
          <pc:sldMk cId="253760246" sldId="264"/>
        </pc:sldMkLst>
      </pc:sldChg>
    </pc:docChg>
  </pc:docChgLst>
  <pc:docChgLst>
    <pc:chgData name="Michelle Runge" userId="7edb415c-8452-405d-8552-7b708b29ed8f" providerId="ADAL" clId="{F348B5D6-ACDD-4663-AFA7-B0CD7D8BBB91}"/>
    <pc:docChg chg="undo custSel addSld modSld">
      <pc:chgData name="Michelle Runge" userId="7edb415c-8452-405d-8552-7b708b29ed8f" providerId="ADAL" clId="{F348B5D6-ACDD-4663-AFA7-B0CD7D8BBB91}" dt="2021-02-18T14:20:54.293" v="1157" actId="1076"/>
      <pc:docMkLst>
        <pc:docMk/>
      </pc:docMkLst>
      <pc:sldChg chg="addSp delSp modSp mod modClrScheme chgLayout">
        <pc:chgData name="Michelle Runge" userId="7edb415c-8452-405d-8552-7b708b29ed8f" providerId="ADAL" clId="{F348B5D6-ACDD-4663-AFA7-B0CD7D8BBB91}" dt="2021-02-18T13:38:46.457" v="36" actId="403"/>
        <pc:sldMkLst>
          <pc:docMk/>
          <pc:sldMk cId="3994835000" sldId="256"/>
        </pc:sldMkLst>
        <pc:spChg chg="del mod ord">
          <ac:chgData name="Michelle Runge" userId="7edb415c-8452-405d-8552-7b708b29ed8f" providerId="ADAL" clId="{F348B5D6-ACDD-4663-AFA7-B0CD7D8BBB91}" dt="2021-02-18T13:38:18.435" v="0" actId="700"/>
          <ac:spMkLst>
            <pc:docMk/>
            <pc:sldMk cId="3994835000" sldId="256"/>
            <ac:spMk id="2" creationId="{00000000-0000-0000-0000-000000000000}"/>
          </ac:spMkLst>
        </pc:spChg>
        <pc:spChg chg="add mod ord">
          <ac:chgData name="Michelle Runge" userId="7edb415c-8452-405d-8552-7b708b29ed8f" providerId="ADAL" clId="{F348B5D6-ACDD-4663-AFA7-B0CD7D8BBB91}" dt="2021-02-18T13:38:46.457" v="36" actId="403"/>
          <ac:spMkLst>
            <pc:docMk/>
            <pc:sldMk cId="3994835000" sldId="256"/>
            <ac:spMk id="3" creationId="{2E0445A8-AFF7-41B4-ABE0-729A7820AB93}"/>
          </ac:spMkLst>
        </pc:spChg>
        <pc:spChg chg="add mod ord">
          <ac:chgData name="Michelle Runge" userId="7edb415c-8452-405d-8552-7b708b29ed8f" providerId="ADAL" clId="{F348B5D6-ACDD-4663-AFA7-B0CD7D8BBB91}" dt="2021-02-18T13:38:43.539" v="35" actId="404"/>
          <ac:spMkLst>
            <pc:docMk/>
            <pc:sldMk cId="3994835000" sldId="256"/>
            <ac:spMk id="4" creationId="{FB47C799-A191-4DBD-B70B-CE88FD483EF7}"/>
          </ac:spMkLst>
        </pc:spChg>
      </pc:sldChg>
      <pc:sldChg chg="addSp modSp new mod modNotesTx">
        <pc:chgData name="Michelle Runge" userId="7edb415c-8452-405d-8552-7b708b29ed8f" providerId="ADAL" clId="{F348B5D6-ACDD-4663-AFA7-B0CD7D8BBB91}" dt="2021-02-18T13:43:22.699" v="415" actId="1076"/>
        <pc:sldMkLst>
          <pc:docMk/>
          <pc:sldMk cId="2998371474" sldId="257"/>
        </pc:sldMkLst>
        <pc:spChg chg="mod">
          <ac:chgData name="Michelle Runge" userId="7edb415c-8452-405d-8552-7b708b29ed8f" providerId="ADAL" clId="{F348B5D6-ACDD-4663-AFA7-B0CD7D8BBB91}" dt="2021-02-18T13:39:22.208" v="45" actId="20577"/>
          <ac:spMkLst>
            <pc:docMk/>
            <pc:sldMk cId="2998371474" sldId="257"/>
            <ac:spMk id="2" creationId="{B2629ED2-A445-4672-85B5-E1E13D9EC635}"/>
          </ac:spMkLst>
        </pc:spChg>
        <pc:spChg chg="mod">
          <ac:chgData name="Michelle Runge" userId="7edb415c-8452-405d-8552-7b708b29ed8f" providerId="ADAL" clId="{F348B5D6-ACDD-4663-AFA7-B0CD7D8BBB91}" dt="2021-02-18T13:43:16.368" v="414" actId="27636"/>
          <ac:spMkLst>
            <pc:docMk/>
            <pc:sldMk cId="2998371474" sldId="257"/>
            <ac:spMk id="3" creationId="{45DF3852-267B-41AE-9ECE-098CA1CADE8E}"/>
          </ac:spMkLst>
        </pc:spChg>
        <pc:picChg chg="add mod">
          <ac:chgData name="Michelle Runge" userId="7edb415c-8452-405d-8552-7b708b29ed8f" providerId="ADAL" clId="{F348B5D6-ACDD-4663-AFA7-B0CD7D8BBB91}" dt="2021-02-18T13:43:22.699" v="415" actId="1076"/>
          <ac:picMkLst>
            <pc:docMk/>
            <pc:sldMk cId="2998371474" sldId="257"/>
            <ac:picMk id="5" creationId="{D3765790-0ACF-4E95-8DC1-08D98F5566E0}"/>
          </ac:picMkLst>
        </pc:picChg>
      </pc:sldChg>
      <pc:sldChg chg="addSp delSp modSp new mod modNotesTx">
        <pc:chgData name="Michelle Runge" userId="7edb415c-8452-405d-8552-7b708b29ed8f" providerId="ADAL" clId="{F348B5D6-ACDD-4663-AFA7-B0CD7D8BBB91}" dt="2021-02-18T13:47:13.868" v="451" actId="255"/>
        <pc:sldMkLst>
          <pc:docMk/>
          <pc:sldMk cId="398637529" sldId="258"/>
        </pc:sldMkLst>
        <pc:spChg chg="del">
          <ac:chgData name="Michelle Runge" userId="7edb415c-8452-405d-8552-7b708b29ed8f" providerId="ADAL" clId="{F348B5D6-ACDD-4663-AFA7-B0CD7D8BBB91}" dt="2021-02-18T13:44:05.900" v="416" actId="931"/>
          <ac:spMkLst>
            <pc:docMk/>
            <pc:sldMk cId="398637529" sldId="258"/>
            <ac:spMk id="2" creationId="{E6313E0A-B3D3-4843-A490-0C30B8C54586}"/>
          </ac:spMkLst>
        </pc:spChg>
        <pc:spChg chg="mod">
          <ac:chgData name="Michelle Runge" userId="7edb415c-8452-405d-8552-7b708b29ed8f" providerId="ADAL" clId="{F348B5D6-ACDD-4663-AFA7-B0CD7D8BBB91}" dt="2021-02-18T13:41:42.063" v="401" actId="27636"/>
          <ac:spMkLst>
            <pc:docMk/>
            <pc:sldMk cId="398637529" sldId="258"/>
            <ac:spMk id="3" creationId="{0F60746D-864B-4464-A011-7FCEFCB25BE1}"/>
          </ac:spMkLst>
        </pc:spChg>
        <pc:spChg chg="mod">
          <ac:chgData name="Michelle Runge" userId="7edb415c-8452-405d-8552-7b708b29ed8f" providerId="ADAL" clId="{F348B5D6-ACDD-4663-AFA7-B0CD7D8BBB91}" dt="2021-02-18T13:40:46.259" v="303" actId="20577"/>
          <ac:spMkLst>
            <pc:docMk/>
            <pc:sldMk cId="398637529" sldId="258"/>
            <ac:spMk id="4" creationId="{E003AEEE-4D89-452E-A231-D1917C653EF2}"/>
          </ac:spMkLst>
        </pc:spChg>
        <pc:spChg chg="add del mod">
          <ac:chgData name="Michelle Runge" userId="7edb415c-8452-405d-8552-7b708b29ed8f" providerId="ADAL" clId="{F348B5D6-ACDD-4663-AFA7-B0CD7D8BBB91}" dt="2021-02-18T13:47:02.847" v="447" actId="931"/>
          <ac:spMkLst>
            <pc:docMk/>
            <pc:sldMk cId="398637529" sldId="258"/>
            <ac:spMk id="8" creationId="{B354717E-373F-4D2E-8AA9-DB6449349AEE}"/>
          </ac:spMkLst>
        </pc:spChg>
        <pc:spChg chg="add mod">
          <ac:chgData name="Michelle Runge" userId="7edb415c-8452-405d-8552-7b708b29ed8f" providerId="ADAL" clId="{F348B5D6-ACDD-4663-AFA7-B0CD7D8BBB91}" dt="2021-02-18T13:47:13.868" v="451" actId="255"/>
          <ac:spMkLst>
            <pc:docMk/>
            <pc:sldMk cId="398637529" sldId="258"/>
            <ac:spMk id="11" creationId="{B1CD020B-BAEC-4FF9-9396-B08C7658B8D4}"/>
          </ac:spMkLst>
        </pc:spChg>
        <pc:picChg chg="add del mod">
          <ac:chgData name="Michelle Runge" userId="7edb415c-8452-405d-8552-7b708b29ed8f" providerId="ADAL" clId="{F348B5D6-ACDD-4663-AFA7-B0CD7D8BBB91}" dt="2021-02-18T13:44:29.802" v="417" actId="21"/>
          <ac:picMkLst>
            <pc:docMk/>
            <pc:sldMk cId="398637529" sldId="258"/>
            <ac:picMk id="6" creationId="{3241B061-7625-4AEE-A23C-EAC549B99EDC}"/>
          </ac:picMkLst>
        </pc:picChg>
        <pc:picChg chg="add mod">
          <ac:chgData name="Michelle Runge" userId="7edb415c-8452-405d-8552-7b708b29ed8f" providerId="ADAL" clId="{F348B5D6-ACDD-4663-AFA7-B0CD7D8BBB91}" dt="2021-02-18T13:47:04.612" v="449" actId="962"/>
          <ac:picMkLst>
            <pc:docMk/>
            <pc:sldMk cId="398637529" sldId="258"/>
            <ac:picMk id="10" creationId="{19BA42CC-CCDE-4317-9923-32C282C0A116}"/>
          </ac:picMkLst>
        </pc:picChg>
      </pc:sldChg>
      <pc:sldChg chg="addSp modSp new mod modClrScheme chgLayout modNotesTx">
        <pc:chgData name="Michelle Runge" userId="7edb415c-8452-405d-8552-7b708b29ed8f" providerId="ADAL" clId="{F348B5D6-ACDD-4663-AFA7-B0CD7D8BBB91}" dt="2021-02-18T13:45:25.053" v="446" actId="20577"/>
        <pc:sldMkLst>
          <pc:docMk/>
          <pc:sldMk cId="3305972301" sldId="259"/>
        </pc:sldMkLst>
        <pc:spChg chg="mod">
          <ac:chgData name="Michelle Runge" userId="7edb415c-8452-405d-8552-7b708b29ed8f" providerId="ADAL" clId="{F348B5D6-ACDD-4663-AFA7-B0CD7D8BBB91}" dt="2021-02-18T13:44:54.147" v="428" actId="26606"/>
          <ac:spMkLst>
            <pc:docMk/>
            <pc:sldMk cId="3305972301" sldId="259"/>
            <ac:spMk id="2" creationId="{79A7A6BB-6519-4E70-A7A2-8A8A5ED941CB}"/>
          </ac:spMkLst>
        </pc:spChg>
        <pc:picChg chg="add mod">
          <ac:chgData name="Michelle Runge" userId="7edb415c-8452-405d-8552-7b708b29ed8f" providerId="ADAL" clId="{F348B5D6-ACDD-4663-AFA7-B0CD7D8BBB91}" dt="2021-02-18T13:44:54.147" v="428" actId="26606"/>
          <ac:picMkLst>
            <pc:docMk/>
            <pc:sldMk cId="3305972301" sldId="259"/>
            <ac:picMk id="3" creationId="{01D12135-D5BB-4E82-B9A8-2940AAD81D72}"/>
          </ac:picMkLst>
        </pc:picChg>
      </pc:sldChg>
      <pc:sldChg chg="addSp delSp modSp new mod modClrScheme chgLayout">
        <pc:chgData name="Michelle Runge" userId="7edb415c-8452-405d-8552-7b708b29ed8f" providerId="ADAL" clId="{F348B5D6-ACDD-4663-AFA7-B0CD7D8BBB91}" dt="2021-02-18T13:49:40.987" v="469" actId="732"/>
        <pc:sldMkLst>
          <pc:docMk/>
          <pc:sldMk cId="3120503857" sldId="260"/>
        </pc:sldMkLst>
        <pc:spChg chg="mod">
          <ac:chgData name="Michelle Runge" userId="7edb415c-8452-405d-8552-7b708b29ed8f" providerId="ADAL" clId="{F348B5D6-ACDD-4663-AFA7-B0CD7D8BBB91}" dt="2021-02-18T13:49:06.233" v="466" actId="26606"/>
          <ac:spMkLst>
            <pc:docMk/>
            <pc:sldMk cId="3120503857" sldId="260"/>
            <ac:spMk id="2" creationId="{2D2BF6F1-1457-4DF7-A0FD-6850970AFCB2}"/>
          </ac:spMkLst>
        </pc:spChg>
        <pc:spChg chg="add del mod">
          <ac:chgData name="Michelle Runge" userId="7edb415c-8452-405d-8552-7b708b29ed8f" providerId="ADAL" clId="{F348B5D6-ACDD-4663-AFA7-B0CD7D8BBB91}" dt="2021-02-18T13:49:06.232" v="465" actId="26606"/>
          <ac:spMkLst>
            <pc:docMk/>
            <pc:sldMk cId="3120503857" sldId="260"/>
            <ac:spMk id="9" creationId="{159E3677-913D-4DAA-8C2D-9B7517D74F14}"/>
          </ac:spMkLst>
        </pc:spChg>
        <pc:picChg chg="add mod modCrop">
          <ac:chgData name="Michelle Runge" userId="7edb415c-8452-405d-8552-7b708b29ed8f" providerId="ADAL" clId="{F348B5D6-ACDD-4663-AFA7-B0CD7D8BBB91}" dt="2021-02-18T13:49:40.987" v="469" actId="732"/>
          <ac:picMkLst>
            <pc:docMk/>
            <pc:sldMk cId="3120503857" sldId="260"/>
            <ac:picMk id="4" creationId="{12D32158-0AA6-4182-B17F-8CD18B65EB96}"/>
          </ac:picMkLst>
        </pc:picChg>
      </pc:sldChg>
      <pc:sldChg chg="addSp delSp modSp new mod modNotesTx">
        <pc:chgData name="Michelle Runge" userId="7edb415c-8452-405d-8552-7b708b29ed8f" providerId="ADAL" clId="{F348B5D6-ACDD-4663-AFA7-B0CD7D8BBB91}" dt="2021-02-18T14:16:11.706" v="1143" actId="1076"/>
        <pc:sldMkLst>
          <pc:docMk/>
          <pc:sldMk cId="2017998908" sldId="261"/>
        </pc:sldMkLst>
        <pc:spChg chg="mod">
          <ac:chgData name="Michelle Runge" userId="7edb415c-8452-405d-8552-7b708b29ed8f" providerId="ADAL" clId="{F348B5D6-ACDD-4663-AFA7-B0CD7D8BBB91}" dt="2021-02-18T13:53:21.112" v="607" actId="403"/>
          <ac:spMkLst>
            <pc:docMk/>
            <pc:sldMk cId="2017998908" sldId="261"/>
            <ac:spMk id="2" creationId="{249FB77E-D089-4F43-B474-439C56CAE71C}"/>
          </ac:spMkLst>
        </pc:spChg>
        <pc:spChg chg="del">
          <ac:chgData name="Michelle Runge" userId="7edb415c-8452-405d-8552-7b708b29ed8f" providerId="ADAL" clId="{F348B5D6-ACDD-4663-AFA7-B0CD7D8BBB91}" dt="2021-02-18T14:15:53.401" v="1140" actId="931"/>
          <ac:spMkLst>
            <pc:docMk/>
            <pc:sldMk cId="2017998908" sldId="261"/>
            <ac:spMk id="3" creationId="{E4C5BCDE-2A76-4451-8139-5BCC5C6942D0}"/>
          </ac:spMkLst>
        </pc:spChg>
        <pc:spChg chg="mod">
          <ac:chgData name="Michelle Runge" userId="7edb415c-8452-405d-8552-7b708b29ed8f" providerId="ADAL" clId="{F348B5D6-ACDD-4663-AFA7-B0CD7D8BBB91}" dt="2021-02-18T13:52:07.422" v="496" actId="20577"/>
          <ac:spMkLst>
            <pc:docMk/>
            <pc:sldMk cId="2017998908" sldId="261"/>
            <ac:spMk id="4" creationId="{7DE3C860-7667-48C1-B052-A04C231AD052}"/>
          </ac:spMkLst>
        </pc:spChg>
        <pc:picChg chg="add mod">
          <ac:chgData name="Michelle Runge" userId="7edb415c-8452-405d-8552-7b708b29ed8f" providerId="ADAL" clId="{F348B5D6-ACDD-4663-AFA7-B0CD7D8BBB91}" dt="2021-02-18T14:16:11.706" v="1143" actId="1076"/>
          <ac:picMkLst>
            <pc:docMk/>
            <pc:sldMk cId="2017998908" sldId="261"/>
            <ac:picMk id="6" creationId="{88D4D941-6128-40B5-88D7-03166B9A74F1}"/>
          </ac:picMkLst>
        </pc:picChg>
      </pc:sldChg>
      <pc:sldChg chg="addSp delSp modSp new mod modNotesTx">
        <pc:chgData name="Michelle Runge" userId="7edb415c-8452-405d-8552-7b708b29ed8f" providerId="ADAL" clId="{F348B5D6-ACDD-4663-AFA7-B0CD7D8BBB91}" dt="2021-02-18T14:16:54.733" v="1147" actId="1076"/>
        <pc:sldMkLst>
          <pc:docMk/>
          <pc:sldMk cId="1460840701" sldId="262"/>
        </pc:sldMkLst>
        <pc:spChg chg="del">
          <ac:chgData name="Michelle Runge" userId="7edb415c-8452-405d-8552-7b708b29ed8f" providerId="ADAL" clId="{F348B5D6-ACDD-4663-AFA7-B0CD7D8BBB91}" dt="2021-02-18T14:16:38.775" v="1144" actId="931"/>
          <ac:spMkLst>
            <pc:docMk/>
            <pc:sldMk cId="1460840701" sldId="262"/>
            <ac:spMk id="2" creationId="{49AC4AAA-9486-4317-A50C-A87633F778CA}"/>
          </ac:spMkLst>
        </pc:spChg>
        <pc:spChg chg="mod">
          <ac:chgData name="Michelle Runge" userId="7edb415c-8452-405d-8552-7b708b29ed8f" providerId="ADAL" clId="{F348B5D6-ACDD-4663-AFA7-B0CD7D8BBB91}" dt="2021-02-18T13:54:56.997" v="727" actId="14100"/>
          <ac:spMkLst>
            <pc:docMk/>
            <pc:sldMk cId="1460840701" sldId="262"/>
            <ac:spMk id="3" creationId="{59E2F0A0-366A-48A6-AB43-96FB9A1E952C}"/>
          </ac:spMkLst>
        </pc:spChg>
        <pc:spChg chg="mod">
          <ac:chgData name="Michelle Runge" userId="7edb415c-8452-405d-8552-7b708b29ed8f" providerId="ADAL" clId="{F348B5D6-ACDD-4663-AFA7-B0CD7D8BBB91}" dt="2021-02-18T13:53:46.361" v="623" actId="20577"/>
          <ac:spMkLst>
            <pc:docMk/>
            <pc:sldMk cId="1460840701" sldId="262"/>
            <ac:spMk id="4" creationId="{60100F2D-2BD4-4B34-ACFC-F90F2AA215D6}"/>
          </ac:spMkLst>
        </pc:spChg>
        <pc:picChg chg="add mod">
          <ac:chgData name="Michelle Runge" userId="7edb415c-8452-405d-8552-7b708b29ed8f" providerId="ADAL" clId="{F348B5D6-ACDD-4663-AFA7-B0CD7D8BBB91}" dt="2021-02-18T14:16:54.733" v="1147" actId="1076"/>
          <ac:picMkLst>
            <pc:docMk/>
            <pc:sldMk cId="1460840701" sldId="262"/>
            <ac:picMk id="6" creationId="{87FEDDAA-911C-47D5-9CBD-289AA2E56600}"/>
          </ac:picMkLst>
        </pc:picChg>
      </pc:sldChg>
      <pc:sldChg chg="addSp modSp new mod modClrScheme chgLayout modNotesTx">
        <pc:chgData name="Michelle Runge" userId="7edb415c-8452-405d-8552-7b708b29ed8f" providerId="ADAL" clId="{F348B5D6-ACDD-4663-AFA7-B0CD7D8BBB91}" dt="2021-02-18T14:18:54.200" v="1153" actId="26606"/>
        <pc:sldMkLst>
          <pc:docMk/>
          <pc:sldMk cId="138466639" sldId="263"/>
        </pc:sldMkLst>
        <pc:spChg chg="mod">
          <ac:chgData name="Michelle Runge" userId="7edb415c-8452-405d-8552-7b708b29ed8f" providerId="ADAL" clId="{F348B5D6-ACDD-4663-AFA7-B0CD7D8BBB91}" dt="2021-02-18T14:18:54.200" v="1153" actId="26606"/>
          <ac:spMkLst>
            <pc:docMk/>
            <pc:sldMk cId="138466639" sldId="263"/>
            <ac:spMk id="2" creationId="{A32360A0-5D89-4A50-9557-A8F7E85C7A3C}"/>
          </ac:spMkLst>
        </pc:spChg>
        <pc:spChg chg="add mod">
          <ac:chgData name="Michelle Runge" userId="7edb415c-8452-405d-8552-7b708b29ed8f" providerId="ADAL" clId="{F348B5D6-ACDD-4663-AFA7-B0CD7D8BBB91}" dt="2021-02-18T14:18:54.200" v="1153" actId="26606"/>
          <ac:spMkLst>
            <pc:docMk/>
            <pc:sldMk cId="138466639" sldId="263"/>
            <ac:spMk id="5" creationId="{3A145A9B-DB7F-453F-85B3-8596DA94D357}"/>
          </ac:spMkLst>
        </pc:spChg>
        <pc:picChg chg="add mod">
          <ac:chgData name="Michelle Runge" userId="7edb415c-8452-405d-8552-7b708b29ed8f" providerId="ADAL" clId="{F348B5D6-ACDD-4663-AFA7-B0CD7D8BBB91}" dt="2021-02-18T14:18:54.200" v="1153" actId="26606"/>
          <ac:picMkLst>
            <pc:docMk/>
            <pc:sldMk cId="138466639" sldId="263"/>
            <ac:picMk id="4" creationId="{08E4EB77-C9F0-4DC8-ABF1-B1AB6735C18F}"/>
          </ac:picMkLst>
        </pc:picChg>
      </pc:sldChg>
      <pc:sldChg chg="addSp delSp modSp new mod modNotesTx">
        <pc:chgData name="Michelle Runge" userId="7edb415c-8452-405d-8552-7b708b29ed8f" providerId="ADAL" clId="{F348B5D6-ACDD-4663-AFA7-B0CD7D8BBB91}" dt="2021-02-18T14:20:54.293" v="1157" actId="1076"/>
        <pc:sldMkLst>
          <pc:docMk/>
          <pc:sldMk cId="253760246" sldId="264"/>
        </pc:sldMkLst>
        <pc:spChg chg="mod">
          <ac:chgData name="Michelle Runge" userId="7edb415c-8452-405d-8552-7b708b29ed8f" providerId="ADAL" clId="{F348B5D6-ACDD-4663-AFA7-B0CD7D8BBB91}" dt="2021-02-18T14:14:54.833" v="1132" actId="20577"/>
          <ac:spMkLst>
            <pc:docMk/>
            <pc:sldMk cId="253760246" sldId="264"/>
            <ac:spMk id="2" creationId="{14AD5F8E-082D-4E53-B744-4C2773088C20}"/>
          </ac:spMkLst>
        </pc:spChg>
        <pc:spChg chg="del">
          <ac:chgData name="Michelle Runge" userId="7edb415c-8452-405d-8552-7b708b29ed8f" providerId="ADAL" clId="{F348B5D6-ACDD-4663-AFA7-B0CD7D8BBB91}" dt="2021-02-18T14:20:41.742" v="1154" actId="931"/>
          <ac:spMkLst>
            <pc:docMk/>
            <pc:sldMk cId="253760246" sldId="264"/>
            <ac:spMk id="3" creationId="{BD067344-6A23-40BA-A00B-C0A8997225FE}"/>
          </ac:spMkLst>
        </pc:spChg>
        <pc:spChg chg="mod">
          <ac:chgData name="Michelle Runge" userId="7edb415c-8452-405d-8552-7b708b29ed8f" providerId="ADAL" clId="{F348B5D6-ACDD-4663-AFA7-B0CD7D8BBB91}" dt="2021-02-18T13:56:53.632" v="819" actId="20577"/>
          <ac:spMkLst>
            <pc:docMk/>
            <pc:sldMk cId="253760246" sldId="264"/>
            <ac:spMk id="4" creationId="{277E0D88-D7EB-4D03-820C-A56BE0343BFD}"/>
          </ac:spMkLst>
        </pc:spChg>
        <pc:picChg chg="add mod">
          <ac:chgData name="Michelle Runge" userId="7edb415c-8452-405d-8552-7b708b29ed8f" providerId="ADAL" clId="{F348B5D6-ACDD-4663-AFA7-B0CD7D8BBB91}" dt="2021-02-18T14:20:54.293" v="1157" actId="1076"/>
          <ac:picMkLst>
            <pc:docMk/>
            <pc:sldMk cId="253760246" sldId="264"/>
            <ac:picMk id="6" creationId="{6A639FD2-B3D2-46C3-A4BD-193044E5A717}"/>
          </ac:picMkLst>
        </pc:picChg>
      </pc:sldChg>
      <pc:sldChg chg="modSp new mod modNotesTx">
        <pc:chgData name="Michelle Runge" userId="7edb415c-8452-405d-8552-7b708b29ed8f" providerId="ADAL" clId="{F348B5D6-ACDD-4663-AFA7-B0CD7D8BBB91}" dt="2021-02-18T14:14:43.929" v="1121" actId="20577"/>
        <pc:sldMkLst>
          <pc:docMk/>
          <pc:sldMk cId="2075424603" sldId="265"/>
        </pc:sldMkLst>
        <pc:spChg chg="mod">
          <ac:chgData name="Michelle Runge" userId="7edb415c-8452-405d-8552-7b708b29ed8f" providerId="ADAL" clId="{F348B5D6-ACDD-4663-AFA7-B0CD7D8BBB91}" dt="2021-02-18T14:13:40.831" v="891" actId="20577"/>
          <ac:spMkLst>
            <pc:docMk/>
            <pc:sldMk cId="2075424603" sldId="265"/>
            <ac:spMk id="2" creationId="{6D8116EC-24F1-4BDF-8779-B9C951AD92F8}"/>
          </ac:spMkLst>
        </pc:spChg>
        <pc:spChg chg="mod">
          <ac:chgData name="Michelle Runge" userId="7edb415c-8452-405d-8552-7b708b29ed8f" providerId="ADAL" clId="{F348B5D6-ACDD-4663-AFA7-B0CD7D8BBB91}" dt="2021-02-18T14:13:42.865" v="901" actId="20577"/>
          <ac:spMkLst>
            <pc:docMk/>
            <pc:sldMk cId="2075424603" sldId="265"/>
            <ac:spMk id="3" creationId="{56EB325C-E752-4CD8-98EA-3176092962EF}"/>
          </ac:spMkLst>
        </pc:spChg>
      </pc:sldChg>
    </pc:docChg>
  </pc:docChgLst>
  <pc:docChgLst>
    <pc:chgData name="Michelle Runge" userId="S::mrunge@innsofcourt.org::7edb415c-8452-405d-8552-7b708b29ed8f" providerId="AD" clId="Web-{086BCF5C-38E8-92C8-B4BA-16DDA5DCB261}"/>
    <pc:docChg chg="modSld">
      <pc:chgData name="Michelle Runge" userId="S::mrunge@innsofcourt.org::7edb415c-8452-405d-8552-7b708b29ed8f" providerId="AD" clId="Web-{086BCF5C-38E8-92C8-B4BA-16DDA5DCB261}" dt="2021-04-19T12:50:27.216" v="323"/>
      <pc:docMkLst>
        <pc:docMk/>
      </pc:docMkLst>
      <pc:sldChg chg="delCm modNotes">
        <pc:chgData name="Michelle Runge" userId="S::mrunge@innsofcourt.org::7edb415c-8452-405d-8552-7b708b29ed8f" providerId="AD" clId="Web-{086BCF5C-38E8-92C8-B4BA-16DDA5DCB261}" dt="2021-04-19T12:45:33.019" v="37"/>
        <pc:sldMkLst>
          <pc:docMk/>
          <pc:sldMk cId="398637529" sldId="258"/>
        </pc:sldMkLst>
      </pc:sldChg>
      <pc:sldChg chg="delCm modNotes">
        <pc:chgData name="Michelle Runge" userId="S::mrunge@innsofcourt.org::7edb415c-8452-405d-8552-7b708b29ed8f" providerId="AD" clId="Web-{086BCF5C-38E8-92C8-B4BA-16DDA5DCB261}" dt="2021-04-19T12:47:34.289" v="122"/>
        <pc:sldMkLst>
          <pc:docMk/>
          <pc:sldMk cId="3305972301" sldId="259"/>
        </pc:sldMkLst>
      </pc:sldChg>
      <pc:sldChg chg="delCm modNotes">
        <pc:chgData name="Michelle Runge" userId="S::mrunge@innsofcourt.org::7edb415c-8452-405d-8552-7b708b29ed8f" providerId="AD" clId="Web-{086BCF5C-38E8-92C8-B4BA-16DDA5DCB261}" dt="2021-04-19T12:49:31.011" v="322"/>
        <pc:sldMkLst>
          <pc:docMk/>
          <pc:sldMk cId="3120503857" sldId="260"/>
        </pc:sldMkLst>
      </pc:sldChg>
      <pc:sldChg chg="delCm">
        <pc:chgData name="Michelle Runge" userId="S::mrunge@innsofcourt.org::7edb415c-8452-405d-8552-7b708b29ed8f" providerId="AD" clId="Web-{086BCF5C-38E8-92C8-B4BA-16DDA5DCB261}" dt="2021-04-19T12:50:27.216" v="323"/>
        <pc:sldMkLst>
          <pc:docMk/>
          <pc:sldMk cId="138466639" sldId="263"/>
        </pc:sldMkLst>
      </pc:sldChg>
    </pc:docChg>
  </pc:docChgLst>
  <pc:docChgLst>
    <pc:chgData name="Michelle Runge" userId="S::mrunge@innsofcourt.org::7edb415c-8452-405d-8552-7b708b29ed8f" providerId="AD" clId="Web-{7321E224-0626-0BC4-21E6-8092B6E9EF2D}"/>
    <pc:docChg chg="modSld">
      <pc:chgData name="Michelle Runge" userId="S::mrunge@innsofcourt.org::7edb415c-8452-405d-8552-7b708b29ed8f" providerId="AD" clId="Web-{7321E224-0626-0BC4-21E6-8092B6E9EF2D}" dt="2021-04-14T12:03:49.500" v="34"/>
      <pc:docMkLst>
        <pc:docMk/>
      </pc:docMkLst>
      <pc:sldChg chg="delCm modNotes">
        <pc:chgData name="Michelle Runge" userId="S::mrunge@innsofcourt.org::7edb415c-8452-405d-8552-7b708b29ed8f" providerId="AD" clId="Web-{7321E224-0626-0BC4-21E6-8092B6E9EF2D}" dt="2021-04-14T12:03:49.500" v="34"/>
        <pc:sldMkLst>
          <pc:docMk/>
          <pc:sldMk cId="398637529" sldId="258"/>
        </pc:sldMkLst>
      </pc:sldChg>
    </pc:docChg>
  </pc:docChgLst>
  <pc:docChgLst>
    <pc:chgData name="Michelle Runge" userId="7edb415c-8452-405d-8552-7b708b29ed8f" providerId="ADAL" clId="{74E72CBD-A39D-A049-9C3B-88B93F6E44B7}"/>
    <pc:docChg chg="modSld">
      <pc:chgData name="Michelle Runge" userId="7edb415c-8452-405d-8552-7b708b29ed8f" providerId="ADAL" clId="{74E72CBD-A39D-A049-9C3B-88B93F6E44B7}" dt="2021-03-04T13:36:34.446" v="143" actId="20577"/>
      <pc:docMkLst>
        <pc:docMk/>
      </pc:docMkLst>
      <pc:sldChg chg="modNotesTx">
        <pc:chgData name="Michelle Runge" userId="7edb415c-8452-405d-8552-7b708b29ed8f" providerId="ADAL" clId="{74E72CBD-A39D-A049-9C3B-88B93F6E44B7}" dt="2021-03-04T13:33:35.818" v="118" actId="20577"/>
        <pc:sldMkLst>
          <pc:docMk/>
          <pc:sldMk cId="3994835000" sldId="256"/>
        </pc:sldMkLst>
      </pc:sldChg>
      <pc:sldChg chg="modSp mod">
        <pc:chgData name="Michelle Runge" userId="7edb415c-8452-405d-8552-7b708b29ed8f" providerId="ADAL" clId="{74E72CBD-A39D-A049-9C3B-88B93F6E44B7}" dt="2021-03-04T13:33:57.205" v="119" actId="1076"/>
        <pc:sldMkLst>
          <pc:docMk/>
          <pc:sldMk cId="2998371474" sldId="257"/>
        </pc:sldMkLst>
        <pc:picChg chg="mod">
          <ac:chgData name="Michelle Runge" userId="7edb415c-8452-405d-8552-7b708b29ed8f" providerId="ADAL" clId="{74E72CBD-A39D-A049-9C3B-88B93F6E44B7}" dt="2021-03-04T13:33:57.205" v="119" actId="1076"/>
          <ac:picMkLst>
            <pc:docMk/>
            <pc:sldMk cId="2998371474" sldId="257"/>
            <ac:picMk id="5" creationId="{D3765790-0ACF-4E95-8DC1-08D98F5566E0}"/>
          </ac:picMkLst>
        </pc:picChg>
      </pc:sldChg>
      <pc:sldChg chg="modNotesTx">
        <pc:chgData name="Michelle Runge" userId="7edb415c-8452-405d-8552-7b708b29ed8f" providerId="ADAL" clId="{74E72CBD-A39D-A049-9C3B-88B93F6E44B7}" dt="2021-03-04T13:35:19.345" v="140" actId="6549"/>
        <pc:sldMkLst>
          <pc:docMk/>
          <pc:sldMk cId="1460840701" sldId="262"/>
        </pc:sldMkLst>
      </pc:sldChg>
      <pc:sldChg chg="modNotesTx">
        <pc:chgData name="Michelle Runge" userId="7edb415c-8452-405d-8552-7b708b29ed8f" providerId="ADAL" clId="{74E72CBD-A39D-A049-9C3B-88B93F6E44B7}" dt="2021-03-04T13:35:41.906" v="142" actId="20577"/>
        <pc:sldMkLst>
          <pc:docMk/>
          <pc:sldMk cId="138466639" sldId="263"/>
        </pc:sldMkLst>
      </pc:sldChg>
      <pc:sldChg chg="modNotesTx">
        <pc:chgData name="Michelle Runge" userId="7edb415c-8452-405d-8552-7b708b29ed8f" providerId="ADAL" clId="{74E72CBD-A39D-A049-9C3B-88B93F6E44B7}" dt="2021-03-04T13:36:34.446" v="143" actId="20577"/>
        <pc:sldMkLst>
          <pc:docMk/>
          <pc:sldMk cId="2075424603" sldId="265"/>
        </pc:sldMkLst>
      </pc:sldChg>
    </pc:docChg>
  </pc:docChgLst>
  <pc:docChgLst>
    <pc:chgData name="Michelle Runge" userId="S::mrunge@innsofcourt.org::7edb415c-8452-405d-8552-7b708b29ed8f" providerId="AD" clId="Web-{5335ACEF-7B17-F267-5710-EAE092AB4EB9}"/>
    <pc:docChg chg="modSld">
      <pc:chgData name="Michelle Runge" userId="S::mrunge@innsofcourt.org::7edb415c-8452-405d-8552-7b708b29ed8f" providerId="AD" clId="Web-{5335ACEF-7B17-F267-5710-EAE092AB4EB9}" dt="2021-05-25T13:14:09.498" v="1"/>
      <pc:docMkLst>
        <pc:docMk/>
      </pc:docMkLst>
      <pc:sldChg chg="modNotes">
        <pc:chgData name="Michelle Runge" userId="S::mrunge@innsofcourt.org::7edb415c-8452-405d-8552-7b708b29ed8f" providerId="AD" clId="Web-{5335ACEF-7B17-F267-5710-EAE092AB4EB9}" dt="2021-05-25T13:14:09.498" v="1"/>
        <pc:sldMkLst>
          <pc:docMk/>
          <pc:sldMk cId="3994835000" sldId="256"/>
        </pc:sldMkLst>
      </pc:sldChg>
    </pc:docChg>
  </pc:docChgLst>
  <pc:docChgLst>
    <pc:chgData name="Michelle Runge" userId="S::mrunge@innsofcourt.org::7edb415c-8452-405d-8552-7b708b29ed8f" providerId="AD" clId="Web-{F4A05C4A-008D-BE2C-9490-982423E43BC7}"/>
    <pc:docChg chg="modSld">
      <pc:chgData name="Michelle Runge" userId="S::mrunge@innsofcourt.org::7edb415c-8452-405d-8552-7b708b29ed8f" providerId="AD" clId="Web-{F4A05C4A-008D-BE2C-9490-982423E43BC7}" dt="2021-05-27T14:46:19.381" v="503"/>
      <pc:docMkLst>
        <pc:docMk/>
      </pc:docMkLst>
      <pc:sldChg chg="modSp">
        <pc:chgData name="Michelle Runge" userId="S::mrunge@innsofcourt.org::7edb415c-8452-405d-8552-7b708b29ed8f" providerId="AD" clId="Web-{F4A05C4A-008D-BE2C-9490-982423E43BC7}" dt="2021-05-27T14:42:07.967" v="173" actId="20577"/>
        <pc:sldMkLst>
          <pc:docMk/>
          <pc:sldMk cId="398637529" sldId="258"/>
        </pc:sldMkLst>
        <pc:spChg chg="mod">
          <ac:chgData name="Michelle Runge" userId="S::mrunge@innsofcourt.org::7edb415c-8452-405d-8552-7b708b29ed8f" providerId="AD" clId="Web-{F4A05C4A-008D-BE2C-9490-982423E43BC7}" dt="2021-05-27T14:42:07.967" v="173" actId="20577"/>
          <ac:spMkLst>
            <pc:docMk/>
            <pc:sldMk cId="398637529" sldId="258"/>
            <ac:spMk id="4" creationId="{E003AEEE-4D89-452E-A231-D1917C653EF2}"/>
          </ac:spMkLst>
        </pc:spChg>
      </pc:sldChg>
      <pc:sldChg chg="modNotes">
        <pc:chgData name="Michelle Runge" userId="S::mrunge@innsofcourt.org::7edb415c-8452-405d-8552-7b708b29ed8f" providerId="AD" clId="Web-{F4A05C4A-008D-BE2C-9490-982423E43BC7}" dt="2021-05-27T14:41:41.545" v="164"/>
        <pc:sldMkLst>
          <pc:docMk/>
          <pc:sldMk cId="3305972301" sldId="259"/>
        </pc:sldMkLst>
      </pc:sldChg>
      <pc:sldChg chg="modNotes">
        <pc:chgData name="Michelle Runge" userId="S::mrunge@innsofcourt.org::7edb415c-8452-405d-8552-7b708b29ed8f" providerId="AD" clId="Web-{F4A05C4A-008D-BE2C-9490-982423E43BC7}" dt="2021-05-27T14:46:19.381" v="503"/>
        <pc:sldMkLst>
          <pc:docMk/>
          <pc:sldMk cId="138466639"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B2059E-4284-4356-A994-6A5E569D6ADF}" type="datetimeFigureOut">
              <a:rPr lang="en-US" smtClean="0"/>
              <a:t>5/27/21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362E4D-7F68-4B93-BB44-61D80F42E4E7}" type="slidenum">
              <a:rPr lang="en-US" smtClean="0"/>
              <a:t>‹#›</a:t>
            </a:fld>
            <a:endParaRPr lang="en-US"/>
          </a:p>
        </p:txBody>
      </p:sp>
    </p:spTree>
    <p:extLst>
      <p:ext uri="{BB962C8B-B14F-4D97-AF65-F5344CB8AC3E}">
        <p14:creationId xmlns:p14="http://schemas.microsoft.com/office/powerpoint/2010/main" val="211206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hotline.org/identify-abuse/warning-signs-of-abus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[If this is your first presentation during the program, introduce yourselves and explain the American Inns of Court. Presenters are encouraged to speak from their experience as appropriate during the presentation. This helps students connect with you as the presenter and with the material.</a:t>
            </a:r>
          </a:p>
          <a:p>
            <a:r>
              <a:rPr lang="en-US" i="1" dirty="0"/>
              <a:t>Reminder: This presentation is a template. Feel free to adapt it as needed.]</a:t>
            </a:r>
          </a:p>
        </p:txBody>
      </p:sp>
      <p:sp>
        <p:nvSpPr>
          <p:cNvPr id="4" name="Slide Number Placeholder 3"/>
          <p:cNvSpPr>
            <a:spLocks noGrp="1"/>
          </p:cNvSpPr>
          <p:nvPr>
            <p:ph type="sldNum" sz="quarter" idx="5"/>
          </p:nvPr>
        </p:nvSpPr>
        <p:spPr/>
        <p:txBody>
          <a:bodyPr/>
          <a:lstStyle/>
          <a:p>
            <a:fld id="{3A362E4D-7F68-4B93-BB44-61D80F42E4E7}" type="slidenum">
              <a:rPr lang="en-US" smtClean="0"/>
              <a:t>1</a:t>
            </a:fld>
            <a:endParaRPr lang="en-US"/>
          </a:p>
        </p:txBody>
      </p:sp>
    </p:spTree>
    <p:extLst>
      <p:ext uri="{BB962C8B-B14F-4D97-AF65-F5344CB8AC3E}">
        <p14:creationId xmlns:p14="http://schemas.microsoft.com/office/powerpoint/2010/main" val="3534347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362E4D-7F68-4B93-BB44-61D80F42E4E7}" type="slidenum">
              <a:rPr lang="en-US" smtClean="0"/>
              <a:t>10</a:t>
            </a:fld>
            <a:endParaRPr lang="en-US"/>
          </a:p>
        </p:txBody>
      </p:sp>
    </p:spTree>
    <p:extLst>
      <p:ext uri="{BB962C8B-B14F-4D97-AF65-F5344CB8AC3E}">
        <p14:creationId xmlns:p14="http://schemas.microsoft.com/office/powerpoint/2010/main" val="3416105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turn 18, you are considered a legal adult. Your parents no longer have an obligation to support you and you have all the rights of a legal adult.</a:t>
            </a:r>
          </a:p>
        </p:txBody>
      </p:sp>
      <p:sp>
        <p:nvSpPr>
          <p:cNvPr id="4" name="Slide Number Placeholder 3"/>
          <p:cNvSpPr>
            <a:spLocks noGrp="1"/>
          </p:cNvSpPr>
          <p:nvPr>
            <p:ph type="sldNum" sz="quarter" idx="5"/>
          </p:nvPr>
        </p:nvSpPr>
        <p:spPr/>
        <p:txBody>
          <a:bodyPr/>
          <a:lstStyle/>
          <a:p>
            <a:fld id="{3A362E4D-7F68-4B93-BB44-61D80F42E4E7}" type="slidenum">
              <a:rPr lang="en-US" smtClean="0"/>
              <a:t>2</a:t>
            </a:fld>
            <a:endParaRPr lang="en-US"/>
          </a:p>
        </p:txBody>
      </p:sp>
    </p:spTree>
    <p:extLst>
      <p:ext uri="{BB962C8B-B14F-4D97-AF65-F5344CB8AC3E}">
        <p14:creationId xmlns:p14="http://schemas.microsoft.com/office/powerpoint/2010/main" val="3954299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[Check state laws for legal marriage age and requirements.]  </a:t>
            </a:r>
          </a:p>
          <a:p>
            <a:endParaRPr lang="en-US" i="1" dirty="0"/>
          </a:p>
          <a:p>
            <a:r>
              <a:rPr lang="en-US" dirty="0"/>
              <a:t>Members of the same sex may apply for a marriage license in the United States. You may apply for a marriage license at any County Clerk’s office. Once married, you will have certain legal benefits and responsibilities as a married person.  </a:t>
            </a:r>
          </a:p>
          <a:p>
            <a:endParaRPr lang="en-US" dirty="0"/>
          </a:p>
          <a:p>
            <a:r>
              <a:rPr lang="en-US" dirty="0"/>
              <a:t>Domestic Partnership Agreements are also an important trend for couples as an alternative to traditional marriage, but legal rights and responsibilities still apply.</a:t>
            </a:r>
          </a:p>
          <a:p>
            <a:endParaRPr lang="en-US" dirty="0">
              <a:cs typeface="Calibri"/>
            </a:endParaRPr>
          </a:p>
          <a:p>
            <a:r>
              <a:rPr lang="en-US" dirty="0"/>
              <a:t>The government recognizes you as married and you may (but are not required to) change your legal name. Your legal responsibilities also include an obligation to support each other and the children of the marriage. The property you and your spouse earn or acquire during the marriage may also become marital property.  The marriage will also create certain legal rights in the event of a divorce or the death of a spouse.</a:t>
            </a:r>
          </a:p>
        </p:txBody>
      </p:sp>
      <p:sp>
        <p:nvSpPr>
          <p:cNvPr id="4" name="Slide Number Placeholder 3"/>
          <p:cNvSpPr>
            <a:spLocks noGrp="1"/>
          </p:cNvSpPr>
          <p:nvPr>
            <p:ph type="sldNum" sz="quarter" idx="5"/>
          </p:nvPr>
        </p:nvSpPr>
        <p:spPr/>
        <p:txBody>
          <a:bodyPr/>
          <a:lstStyle/>
          <a:p>
            <a:fld id="{3A362E4D-7F68-4B93-BB44-61D80F42E4E7}" type="slidenum">
              <a:rPr lang="en-US" smtClean="0"/>
              <a:t>3</a:t>
            </a:fld>
            <a:endParaRPr lang="en-US"/>
          </a:p>
        </p:txBody>
      </p:sp>
    </p:spTree>
    <p:extLst>
      <p:ext uri="{BB962C8B-B14F-4D97-AF65-F5344CB8AC3E}">
        <p14:creationId xmlns:p14="http://schemas.microsoft.com/office/powerpoint/2010/main" val="1846416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40-50% of married couples in the US divorce. If you've been divorced, your chances of getting divorced in a subsequent marriage are even higher. Separation and divorce can be very difficult emotionally, mentally, and legally.</a:t>
            </a:r>
          </a:p>
          <a:p>
            <a:endParaRPr lang="en-US" dirty="0"/>
          </a:p>
          <a:p>
            <a:r>
              <a:rPr lang="en-US" dirty="0"/>
              <a:t>Each state has different laws which govern divorce. </a:t>
            </a:r>
            <a:r>
              <a:rPr lang="en-US" i="1" dirty="0"/>
              <a:t>[Briefly describe the laws in your state.] </a:t>
            </a:r>
            <a:r>
              <a:rPr lang="en-US" dirty="0"/>
              <a:t>You could get married in one state and divorce in another. It is important to research the laws in your state of residence. </a:t>
            </a:r>
            <a:endParaRPr lang="en-US" dirty="0">
              <a:cs typeface="Calibri"/>
            </a:endParaRPr>
          </a:p>
          <a:p>
            <a:endParaRPr lang="en-US" dirty="0"/>
          </a:p>
          <a:p>
            <a:r>
              <a:rPr lang="en-US" dirty="0"/>
              <a:t>Either by a court hearing, agreement, or alternative dispute resolution, a divorce will allocate the marital property between the parties, restore each party to his or her non-marital property, determine custody, timesharing, and financial support.  Once you are divorced, you are restored to the status of a single person.</a:t>
            </a:r>
          </a:p>
        </p:txBody>
      </p:sp>
      <p:sp>
        <p:nvSpPr>
          <p:cNvPr id="4" name="Slide Number Placeholder 3"/>
          <p:cNvSpPr>
            <a:spLocks noGrp="1"/>
          </p:cNvSpPr>
          <p:nvPr>
            <p:ph type="sldNum" sz="quarter" idx="5"/>
          </p:nvPr>
        </p:nvSpPr>
        <p:spPr/>
        <p:txBody>
          <a:bodyPr/>
          <a:lstStyle/>
          <a:p>
            <a:fld id="{3A362E4D-7F68-4B93-BB44-61D80F42E4E7}" type="slidenum">
              <a:rPr lang="en-US" smtClean="0"/>
              <a:t>4</a:t>
            </a:fld>
            <a:endParaRPr lang="en-US"/>
          </a:p>
        </p:txBody>
      </p:sp>
    </p:spTree>
    <p:extLst>
      <p:ext uri="{BB962C8B-B14F-4D97-AF65-F5344CB8AC3E}">
        <p14:creationId xmlns:p14="http://schemas.microsoft.com/office/powerpoint/2010/main" val="1189679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may decide to have children before or after you get married. Children are a huge responsibility that doesn't simply "go away", even if you get divorced.</a:t>
            </a:r>
          </a:p>
        </p:txBody>
      </p:sp>
      <p:sp>
        <p:nvSpPr>
          <p:cNvPr id="4" name="Slide Number Placeholder 3"/>
          <p:cNvSpPr>
            <a:spLocks noGrp="1"/>
          </p:cNvSpPr>
          <p:nvPr>
            <p:ph type="sldNum" sz="quarter" idx="5"/>
          </p:nvPr>
        </p:nvSpPr>
        <p:spPr/>
        <p:txBody>
          <a:bodyPr/>
          <a:lstStyle/>
          <a:p>
            <a:fld id="{3A362E4D-7F68-4B93-BB44-61D80F42E4E7}" type="slidenum">
              <a:rPr lang="en-US" smtClean="0"/>
              <a:t>5</a:t>
            </a:fld>
            <a:endParaRPr lang="en-US"/>
          </a:p>
        </p:txBody>
      </p:sp>
    </p:spTree>
    <p:extLst>
      <p:ext uri="{BB962C8B-B14F-4D97-AF65-F5344CB8AC3E}">
        <p14:creationId xmlns:p14="http://schemas.microsoft.com/office/powerpoint/2010/main" val="2831176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Parents are responsible for the custody, care and support of your children. Parents have a constitutional right to raise their children without interference. Parents are liable for child support for their children, whether or not they live together. Each parent has custody and timesharing rights if the parents do not reside with each other. However, if parents do not properly care for their children, the state may remove the children from the parents’ care, regardless if the parties live together or apart.</a:t>
            </a:r>
          </a:p>
        </p:txBody>
      </p:sp>
      <p:sp>
        <p:nvSpPr>
          <p:cNvPr id="4" name="Slide Number Placeholder 3"/>
          <p:cNvSpPr>
            <a:spLocks noGrp="1"/>
          </p:cNvSpPr>
          <p:nvPr>
            <p:ph type="sldNum" sz="quarter" idx="5"/>
          </p:nvPr>
        </p:nvSpPr>
        <p:spPr/>
        <p:txBody>
          <a:bodyPr/>
          <a:lstStyle/>
          <a:p>
            <a:fld id="{3A362E4D-7F68-4B93-BB44-61D80F42E4E7}" type="slidenum">
              <a:rPr lang="en-US" smtClean="0"/>
              <a:t>6</a:t>
            </a:fld>
            <a:endParaRPr lang="en-US"/>
          </a:p>
        </p:txBody>
      </p:sp>
    </p:spTree>
    <p:extLst>
      <p:ext uri="{BB962C8B-B14F-4D97-AF65-F5344CB8AC3E}">
        <p14:creationId xmlns:p14="http://schemas.microsoft.com/office/powerpoint/2010/main" val="900713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the parent of a child out of wedlock, you still have all the rights and responsibilities of a parent. Either the mother or the father of a child may establish Paternity in District Court in the County where the child lives.  If a child receives public assistance, the state may file a paternity action to obtain support for the child from a parent.</a:t>
            </a:r>
          </a:p>
          <a:p>
            <a:endParaRPr lang="en-US" dirty="0"/>
          </a:p>
          <a:p>
            <a:r>
              <a:rPr lang="en-US" dirty="0"/>
              <a:t>If you are a male, you have the right to register with the Putative Father Registry. A </a:t>
            </a:r>
            <a:r>
              <a:rPr lang="en-US" b="1" dirty="0"/>
              <a:t>putative father </a:t>
            </a:r>
            <a:r>
              <a:rPr lang="en-US" dirty="0"/>
              <a:t>is a male who may be a child’s father but who is not married to the child’s mother, or for whom paternity has not been established. If you believe you may be the father of a child, including an unborn child, you may register with the Putative Father Registry through the Department of Health. The purpose of the Registry is to determine the name and address of a father whose name and address have not been disclosed by the mother of a child who is being placed for adoption so that the father may be made aware of the adoption proceedings.  </a:t>
            </a:r>
          </a:p>
        </p:txBody>
      </p:sp>
      <p:sp>
        <p:nvSpPr>
          <p:cNvPr id="4" name="Slide Number Placeholder 3"/>
          <p:cNvSpPr>
            <a:spLocks noGrp="1"/>
          </p:cNvSpPr>
          <p:nvPr>
            <p:ph type="sldNum" sz="quarter" idx="5"/>
          </p:nvPr>
        </p:nvSpPr>
        <p:spPr/>
        <p:txBody>
          <a:bodyPr/>
          <a:lstStyle/>
          <a:p>
            <a:fld id="{3A362E4D-7F68-4B93-BB44-61D80F42E4E7}" type="slidenum">
              <a:rPr lang="en-US" smtClean="0"/>
              <a:t>7</a:t>
            </a:fld>
            <a:endParaRPr lang="en-US"/>
          </a:p>
        </p:txBody>
      </p:sp>
    </p:spTree>
    <p:extLst>
      <p:ext uri="{BB962C8B-B14F-4D97-AF65-F5344CB8AC3E}">
        <p14:creationId xmlns:p14="http://schemas.microsoft.com/office/powerpoint/2010/main" val="859925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obtain a Court Order of Protection if you are the victim of domestic violence. Domestic violence is defined as physical injury, serious physical injury, stalking, sexual abuse, assault, or the infliction of fear of imminent physical injury, serious physical injury, sexual abuse, or assault by a family member.  </a:t>
            </a:r>
          </a:p>
          <a:p>
            <a:endParaRPr lang="en-US" dirty="0"/>
          </a:p>
          <a:p>
            <a:r>
              <a:rPr lang="en-US" dirty="0"/>
              <a:t>A “family member” includes a spouse, former spouse, parent, grandparent, grandchild, child, stepchild or any other person living in the same household, or by dating partner. A dating partner or ex-dating partner may be included in this definition, even if you never lived together.</a:t>
            </a:r>
            <a:endParaRPr lang="en-US" dirty="0">
              <a:cs typeface="Calibri"/>
            </a:endParaRPr>
          </a:p>
          <a:p>
            <a:endParaRPr lang="en-US" dirty="0">
              <a:cs typeface="Calibri"/>
            </a:endParaRPr>
          </a:p>
          <a:p>
            <a:r>
              <a:rPr lang="en-US" dirty="0">
                <a:cs typeface="Calibri"/>
              </a:rPr>
              <a:t>Know the warning signs of domestic abuse. These can include:</a:t>
            </a:r>
          </a:p>
          <a:p>
            <a:r>
              <a:rPr lang="en-US" dirty="0">
                <a:cs typeface="Calibri"/>
              </a:rPr>
              <a:t>* Your partner telling you that you never do anything right.</a:t>
            </a:r>
          </a:p>
          <a:p>
            <a:r>
              <a:rPr lang="en-US" dirty="0">
                <a:cs typeface="Calibri"/>
              </a:rPr>
              <a:t>* Your partner exhibiting extreme jealousy whenever you spend time with people other than them.</a:t>
            </a:r>
          </a:p>
          <a:p>
            <a:r>
              <a:rPr lang="en-US" dirty="0">
                <a:cs typeface="Calibri"/>
              </a:rPr>
              <a:t>* Insulting or shaming you, especially in front of others.</a:t>
            </a:r>
          </a:p>
          <a:p>
            <a:r>
              <a:rPr lang="en-US" dirty="0">
                <a:cs typeface="Calibri"/>
              </a:rPr>
              <a:t>* Preventing you from making your own decisions about where to go, whom to see, what to do with your life, etc.</a:t>
            </a:r>
          </a:p>
          <a:p>
            <a:r>
              <a:rPr lang="en-US" dirty="0">
                <a:cs typeface="Calibri"/>
              </a:rPr>
              <a:t>* Intimidating you or threatening you.</a:t>
            </a:r>
          </a:p>
          <a:p>
            <a:endParaRPr lang="en-US" dirty="0">
              <a:cs typeface="Calibri"/>
            </a:endParaRPr>
          </a:p>
          <a:p>
            <a:r>
              <a:rPr lang="en-US" dirty="0">
                <a:cs typeface="Calibri"/>
              </a:rPr>
              <a:t>And more. If even one or two of these are present in a relationship, that could be a red flag. </a:t>
            </a:r>
            <a:r>
              <a:rPr lang="en-US" i="1" dirty="0">
                <a:cs typeface="Calibri"/>
              </a:rPr>
              <a:t>[Resource: </a:t>
            </a:r>
            <a:r>
              <a:rPr lang="en-US" i="1" dirty="0">
                <a:hlinkClick r:id="rId3"/>
              </a:rPr>
              <a:t>https://www.thehotline.org/identify-abuse/warning-signs-of-abuse/</a:t>
            </a:r>
            <a:r>
              <a:rPr lang="en-US" i="1" dirty="0"/>
              <a:t>.] </a:t>
            </a:r>
            <a:endParaRPr lang="en-US" i="1" dirty="0">
              <a:cs typeface="Calibri"/>
            </a:endParaRPr>
          </a:p>
          <a:p>
            <a:endParaRPr lang="en-US" dirty="0"/>
          </a:p>
          <a:p>
            <a:r>
              <a:rPr lang="en-US" dirty="0"/>
              <a:t>If you are the victim of domestic violence by a family member, you may petition the court for an Emergency Protective Order. Every county has a place where you may file for this protection 24 hours a day.  A parent may file for protection on behalf of his or her child. </a:t>
            </a:r>
            <a:r>
              <a:rPr lang="en-US" sz="1200" b="1" dirty="0"/>
              <a:t>Every adult is under a duty to report child abuse to the Department of Health and Family Services.</a:t>
            </a:r>
          </a:p>
        </p:txBody>
      </p:sp>
      <p:sp>
        <p:nvSpPr>
          <p:cNvPr id="4" name="Slide Number Placeholder 3"/>
          <p:cNvSpPr>
            <a:spLocks noGrp="1"/>
          </p:cNvSpPr>
          <p:nvPr>
            <p:ph type="sldNum" sz="quarter" idx="5"/>
          </p:nvPr>
        </p:nvSpPr>
        <p:spPr/>
        <p:txBody>
          <a:bodyPr/>
          <a:lstStyle/>
          <a:p>
            <a:fld id="{3A362E4D-7F68-4B93-BB44-61D80F42E4E7}" type="slidenum">
              <a:rPr lang="en-US" smtClean="0"/>
              <a:t>8</a:t>
            </a:fld>
            <a:endParaRPr lang="en-US"/>
          </a:p>
        </p:txBody>
      </p:sp>
    </p:spTree>
    <p:extLst>
      <p:ext uri="{BB962C8B-B14F-4D97-AF65-F5344CB8AC3E}">
        <p14:creationId xmlns:p14="http://schemas.microsoft.com/office/powerpoint/2010/main" val="2332240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If a Judge grants your Petition for an Emergency Protective Order, you, the “Petitioner” will be issued an Order of Protection restraining the person who caused the abuse, called the “Respondent”, from having any contact with you or harming you (among other things) until you have a hearing before a Judge.  </a:t>
            </a:r>
          </a:p>
          <a:p>
            <a:endParaRPr lang="en-US" sz="1200" dirty="0"/>
          </a:p>
          <a:p>
            <a:r>
              <a:rPr lang="en-US" sz="1200" dirty="0"/>
              <a:t>The Respondent will be served with the Order of Protection. The Petitioner is to be notified after the Respondent is served with the Order of Protection. The Court will schedule a hearing within 14 days of your Emergency Protective Order being issued to determine if a Domestic Violence Order should be issued. Both the Petitioner and the Respondent are to be present at the hearing.  </a:t>
            </a:r>
          </a:p>
          <a:p>
            <a:endParaRPr lang="en-US" sz="1200" dirty="0"/>
          </a:p>
          <a:p>
            <a:r>
              <a:rPr lang="en-US" sz="1200" dirty="0"/>
              <a:t>After the hearing, the Court may issue a Domestic Violence Order restraining the Respondent from certain acts against the Petitioner. The Court may also award certain other relief, such as custody and child support. This Order may be in place for up to three years and may be extended upon a motion filed by the Petitioner.</a:t>
            </a:r>
          </a:p>
          <a:p>
            <a:endParaRPr lang="en-US" sz="1200" dirty="0"/>
          </a:p>
          <a:p>
            <a:r>
              <a:rPr lang="en-US" dirty="0"/>
              <a:t>If you are served with an Emergency Protective Order, or a Domestic Violence Order, you must follow the terms set forth in the Order.  </a:t>
            </a:r>
          </a:p>
          <a:p>
            <a:endParaRPr lang="en-US" dirty="0"/>
          </a:p>
          <a:p>
            <a:r>
              <a:rPr lang="en-US" dirty="0"/>
              <a:t>That Order could call for no contact whatsoever with the Petitioner. If that is the case, you may not have </a:t>
            </a:r>
            <a:r>
              <a:rPr lang="en-US" u="sng" dirty="0"/>
              <a:t>any</a:t>
            </a:r>
            <a:r>
              <a:rPr lang="en-US" dirty="0"/>
              <a:t> contact with the Petitioner, either directly or through third parties. You may not send gifts or contact the Petitioner through social media. You could be arrested if you violate the terms of an Emergency Protective Order or a Domestic Violence Order. You may not possess a firearm if you have a Domestic Violence Order against you.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that there are resources available and provide students a contact list for children’s services, counseling services, and relevant court departments (child access, EPOs/DVOs, Friend of the Court, etc.).]</a:t>
            </a:r>
          </a:p>
          <a:p>
            <a:endParaRPr lang="en-US" sz="1200" dirty="0"/>
          </a:p>
        </p:txBody>
      </p:sp>
      <p:sp>
        <p:nvSpPr>
          <p:cNvPr id="4" name="Slide Number Placeholder 3"/>
          <p:cNvSpPr>
            <a:spLocks noGrp="1"/>
          </p:cNvSpPr>
          <p:nvPr>
            <p:ph type="sldNum" sz="quarter" idx="5"/>
          </p:nvPr>
        </p:nvSpPr>
        <p:spPr/>
        <p:txBody>
          <a:bodyPr/>
          <a:lstStyle/>
          <a:p>
            <a:fld id="{3A362E4D-7F68-4B93-BB44-61D80F42E4E7}" type="slidenum">
              <a:rPr lang="en-US" smtClean="0"/>
              <a:t>9</a:t>
            </a:fld>
            <a:endParaRPr lang="en-US"/>
          </a:p>
        </p:txBody>
      </p:sp>
    </p:spTree>
    <p:extLst>
      <p:ext uri="{BB962C8B-B14F-4D97-AF65-F5344CB8AC3E}">
        <p14:creationId xmlns:p14="http://schemas.microsoft.com/office/powerpoint/2010/main" val="309676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IC Title Slide 1a">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3200400"/>
            <a:ext cx="8229600" cy="1143000"/>
          </a:xfrm>
        </p:spPr>
        <p:txBody>
          <a:bodyPr/>
          <a:lstStyle>
            <a:lvl1pPr>
              <a:defRPr b="1">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2200" y="1143000"/>
            <a:ext cx="4114458" cy="1314341"/>
          </a:xfrm>
          <a:prstGeom prst="rect">
            <a:avLst/>
          </a:prstGeom>
        </p:spPr>
      </p:pic>
    </p:spTree>
    <p:extLst>
      <p:ext uri="{BB962C8B-B14F-4D97-AF65-F5344CB8AC3E}">
        <p14:creationId xmlns:p14="http://schemas.microsoft.com/office/powerpoint/2010/main" val="2537788866"/>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IC Title Slide 1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3200"/>
            <a:ext cx="7924800" cy="1401762"/>
          </a:xfrm>
        </p:spPr>
        <p:txBody>
          <a:bodyPr/>
          <a:lstStyle>
            <a:lvl1pPr>
              <a:defRPr b="1">
                <a:solidFill>
                  <a:srgbClr val="002395"/>
                </a:solidFill>
                <a:latin typeface="Trebuchet MS" panose="020B0603020202020204" pitchFamily="34" charset="0"/>
              </a:defRPr>
            </a:lvl1pPr>
          </a:lstStyle>
          <a:p>
            <a:r>
              <a:rPr lang="en-US" dirty="0"/>
              <a:t>Click to edit </a:t>
            </a:r>
            <a:br>
              <a:rPr lang="en-US" dirty="0"/>
            </a:br>
            <a:r>
              <a:rPr lang="en-US" dirty="0"/>
              <a:t>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457200"/>
            <a:ext cx="1905000" cy="608542"/>
          </a:xfrm>
          <a:prstGeom prst="rect">
            <a:avLst/>
          </a:prstGeom>
        </p:spPr>
      </p:pic>
      <p:sp>
        <p:nvSpPr>
          <p:cNvPr id="14" name="Rectangle 13"/>
          <p:cNvSpPr/>
          <p:nvPr userDrawn="1"/>
        </p:nvSpPr>
        <p:spPr>
          <a:xfrm>
            <a:off x="0" y="1447800"/>
            <a:ext cx="9144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748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AIC Title Slide 2a">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90800"/>
            <a:ext cx="7772400" cy="1470025"/>
          </a:xfrm>
        </p:spPr>
        <p:txBody>
          <a:bodyPr>
            <a:normAutofit/>
          </a:bodyPr>
          <a:lstStyle>
            <a:lvl1pPr>
              <a:defRPr sz="40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4267200"/>
            <a:ext cx="6400800" cy="1752600"/>
          </a:xfrm>
        </p:spPr>
        <p:txBody>
          <a:bodyPr/>
          <a:lstStyle>
            <a:lvl1pPr marL="0" indent="0" algn="ctr">
              <a:buNone/>
              <a:defRPr>
                <a:solidFill>
                  <a:schemeClr val="bg1"/>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2200" y="1143000"/>
            <a:ext cx="4114458" cy="1314341"/>
          </a:xfrm>
          <a:prstGeom prst="rect">
            <a:avLst/>
          </a:prstGeom>
        </p:spPr>
      </p:pic>
    </p:spTree>
    <p:extLst>
      <p:ext uri="{BB962C8B-B14F-4D97-AF65-F5344CB8AC3E}">
        <p14:creationId xmlns:p14="http://schemas.microsoft.com/office/powerpoint/2010/main" val="2469874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C Title Slide 2b">
    <p:spTree>
      <p:nvGrpSpPr>
        <p:cNvPr id="1" name=""/>
        <p:cNvGrpSpPr/>
        <p:nvPr/>
      </p:nvGrpSpPr>
      <p:grpSpPr>
        <a:xfrm>
          <a:off x="0" y="0"/>
          <a:ext cx="0" cy="0"/>
          <a:chOff x="0" y="0"/>
          <a:chExt cx="0" cy="0"/>
        </a:xfrm>
      </p:grpSpPr>
      <p:sp>
        <p:nvSpPr>
          <p:cNvPr id="14" name="Rectangle 13"/>
          <p:cNvSpPr/>
          <p:nvPr userDrawn="1"/>
        </p:nvSpPr>
        <p:spPr>
          <a:xfrm>
            <a:off x="0" y="1447800"/>
            <a:ext cx="9144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p:nvPr>
        </p:nvSpPr>
        <p:spPr>
          <a:xfrm>
            <a:off x="685800" y="2133600"/>
            <a:ext cx="7772400" cy="1470025"/>
          </a:xfrm>
        </p:spPr>
        <p:txBody>
          <a:bodyPr>
            <a:normAutofit/>
          </a:bodyPr>
          <a:lstStyle>
            <a:lvl1pPr>
              <a:defRPr sz="4000" b="1">
                <a:solidFill>
                  <a:srgbClr val="002395"/>
                </a:solidFill>
              </a:defRPr>
            </a:lvl1pPr>
          </a:lstStyle>
          <a:p>
            <a:r>
              <a:rPr lang="en-US" dirty="0"/>
              <a:t>Click to edit Master title style</a:t>
            </a:r>
          </a:p>
        </p:txBody>
      </p:sp>
      <p:sp>
        <p:nvSpPr>
          <p:cNvPr id="9" name="Subtitle 2"/>
          <p:cNvSpPr>
            <a:spLocks noGrp="1"/>
          </p:cNvSpPr>
          <p:nvPr>
            <p:ph type="subTitle" idx="1"/>
          </p:nvPr>
        </p:nvSpPr>
        <p:spPr>
          <a:xfrm>
            <a:off x="1371600" y="3810000"/>
            <a:ext cx="6400800" cy="1752600"/>
          </a:xfrm>
        </p:spPr>
        <p:txBody>
          <a:bodyPr/>
          <a:lstStyle>
            <a:lvl1pPr marL="0" indent="0" algn="ctr">
              <a:buNone/>
              <a:defRPr>
                <a:solidFill>
                  <a:srgbClr val="002395"/>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457200"/>
            <a:ext cx="1905000" cy="608542"/>
          </a:xfrm>
          <a:prstGeom prst="rect">
            <a:avLst/>
          </a:prstGeom>
        </p:spPr>
      </p:pic>
    </p:spTree>
    <p:extLst>
      <p:ext uri="{BB962C8B-B14F-4D97-AF65-F5344CB8AC3E}">
        <p14:creationId xmlns:p14="http://schemas.microsoft.com/office/powerpoint/2010/main" val="3631684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I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0800" y="274638"/>
            <a:ext cx="6096000" cy="1020762"/>
          </a:xfrm>
        </p:spPr>
        <p:txBody>
          <a:bodyPr>
            <a:noAutofit/>
          </a:bodyPr>
          <a:lstStyle>
            <a:lvl1pPr>
              <a:lnSpc>
                <a:spcPts val="4100"/>
              </a:lnSpc>
              <a:defRPr sz="40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752600"/>
            <a:ext cx="8229600" cy="3962400"/>
          </a:xfrm>
        </p:spPr>
        <p:txBody>
          <a:bodyPr/>
          <a:lstStyle>
            <a:lvl1pPr>
              <a:defRPr>
                <a:solidFill>
                  <a:srgbClr val="002395"/>
                </a:solidFill>
                <a:latin typeface="Trebuchet MS" panose="020B0603020202020204" pitchFamily="34" charset="0"/>
              </a:defRPr>
            </a:lvl1pPr>
            <a:lvl2pPr>
              <a:defRPr>
                <a:solidFill>
                  <a:srgbClr val="002395"/>
                </a:solidFill>
                <a:latin typeface="Trebuchet MS" panose="020B0603020202020204" pitchFamily="34" charset="0"/>
              </a:defRPr>
            </a:lvl2pPr>
            <a:lvl3pPr>
              <a:defRPr>
                <a:solidFill>
                  <a:srgbClr val="002395"/>
                </a:solidFill>
                <a:latin typeface="Trebuchet MS" panose="020B0603020202020204" pitchFamily="34" charset="0"/>
              </a:defRPr>
            </a:lvl3pPr>
            <a:lvl4pPr>
              <a:defRPr>
                <a:solidFill>
                  <a:srgbClr val="002395"/>
                </a:solidFill>
                <a:latin typeface="Trebuchet MS" panose="020B0603020202020204" pitchFamily="34" charset="0"/>
              </a:defRPr>
            </a:lvl4pPr>
            <a:lvl5pPr>
              <a:defRPr>
                <a:solidFill>
                  <a:srgbClr val="002395"/>
                </a:solidFill>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0" y="1447800"/>
            <a:ext cx="9144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457200"/>
            <a:ext cx="1905000" cy="608542"/>
          </a:xfrm>
          <a:prstGeom prst="rect">
            <a:avLst/>
          </a:prstGeom>
        </p:spPr>
      </p:pic>
    </p:spTree>
    <p:extLst>
      <p:ext uri="{BB962C8B-B14F-4D97-AF65-F5344CB8AC3E}">
        <p14:creationId xmlns:p14="http://schemas.microsoft.com/office/powerpoint/2010/main" val="19057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IC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1"/>
            <a:ext cx="4038600" cy="419100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1"/>
            <a:ext cx="4038600" cy="419100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1447800"/>
            <a:ext cx="9144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12"/>
          </p:nvPr>
        </p:nvSpPr>
        <p:spPr>
          <a:xfrm>
            <a:off x="8077200" y="6325825"/>
            <a:ext cx="609600" cy="261742"/>
          </a:xfrm>
          <a:prstGeom prst="rect">
            <a:avLst/>
          </a:prstGeom>
        </p:spPr>
        <p:txBody>
          <a:bodyPr/>
          <a:lstStyle>
            <a:lvl1pPr algn="r">
              <a:defRPr sz="1050">
                <a:solidFill>
                  <a:srgbClr val="002395"/>
                </a:solidFill>
                <a:latin typeface="Trebuchet MS" panose="020B0603020202020204" pitchFamily="34" charset="0"/>
              </a:defRPr>
            </a:lvl1pPr>
          </a:lstStyle>
          <a:p>
            <a:fld id="{AB148B37-049D-428F-AE40-3D47B31A334C}" type="slidenum">
              <a:rPr lang="en-US" smtClean="0"/>
              <a:pPr/>
              <a:t>‹#›</a:t>
            </a:fld>
            <a:endParaRPr lang="en-US" dirty="0"/>
          </a:p>
        </p:txBody>
      </p:sp>
      <p:sp>
        <p:nvSpPr>
          <p:cNvPr id="15" name="Title 1"/>
          <p:cNvSpPr>
            <a:spLocks noGrp="1"/>
          </p:cNvSpPr>
          <p:nvPr>
            <p:ph type="title"/>
          </p:nvPr>
        </p:nvSpPr>
        <p:spPr>
          <a:xfrm>
            <a:off x="2590800" y="274638"/>
            <a:ext cx="6096000" cy="1020762"/>
          </a:xfrm>
        </p:spPr>
        <p:txBody>
          <a:bodyPr>
            <a:noAutofit/>
          </a:bodyPr>
          <a:lstStyle>
            <a:lvl1pPr>
              <a:lnSpc>
                <a:spcPts val="4100"/>
              </a:lnSpc>
              <a:defRPr sz="4000" b="1">
                <a:solidFill>
                  <a:schemeClr val="bg1"/>
                </a:solidFill>
                <a:latin typeface="Trebuchet MS" panose="020B0603020202020204" pitchFamily="34" charset="0"/>
              </a:defRPr>
            </a:lvl1pPr>
          </a:lstStyle>
          <a:p>
            <a:r>
              <a:rPr lang="en-US" dirty="0"/>
              <a:t>Click to edit Master 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457200"/>
            <a:ext cx="1905000" cy="608542"/>
          </a:xfrm>
          <a:prstGeom prst="rect">
            <a:avLst/>
          </a:prstGeom>
        </p:spPr>
      </p:pic>
    </p:spTree>
    <p:extLst>
      <p:ext uri="{BB962C8B-B14F-4D97-AF65-F5344CB8AC3E}">
        <p14:creationId xmlns:p14="http://schemas.microsoft.com/office/powerpoint/2010/main" val="2562738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IC Title Only">
    <p:spTree>
      <p:nvGrpSpPr>
        <p:cNvPr id="1" name=""/>
        <p:cNvGrpSpPr/>
        <p:nvPr/>
      </p:nvGrpSpPr>
      <p:grpSpPr>
        <a:xfrm>
          <a:off x="0" y="0"/>
          <a:ext cx="0" cy="0"/>
          <a:chOff x="0" y="0"/>
          <a:chExt cx="0" cy="0"/>
        </a:xfrm>
      </p:grpSpPr>
      <p:sp>
        <p:nvSpPr>
          <p:cNvPr id="6" name="Rectangle 5"/>
          <p:cNvSpPr/>
          <p:nvPr userDrawn="1"/>
        </p:nvSpPr>
        <p:spPr>
          <a:xfrm>
            <a:off x="0" y="1447800"/>
            <a:ext cx="9144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2590800" y="274638"/>
            <a:ext cx="6096000" cy="1020762"/>
          </a:xfrm>
        </p:spPr>
        <p:txBody>
          <a:bodyPr>
            <a:noAutofit/>
          </a:bodyPr>
          <a:lstStyle>
            <a:lvl1pPr>
              <a:lnSpc>
                <a:spcPts val="4100"/>
              </a:lnSpc>
              <a:defRPr sz="4000" b="1">
                <a:solidFill>
                  <a:schemeClr val="bg1"/>
                </a:solidFill>
                <a:latin typeface="Trebuchet MS" panose="020B0603020202020204" pitchFamily="34" charset="0"/>
              </a:defRPr>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457200"/>
            <a:ext cx="1905000" cy="608542"/>
          </a:xfrm>
          <a:prstGeom prst="rect">
            <a:avLst/>
          </a:prstGeom>
        </p:spPr>
      </p:pic>
    </p:spTree>
    <p:extLst>
      <p:ext uri="{BB962C8B-B14F-4D97-AF65-F5344CB8AC3E}">
        <p14:creationId xmlns:p14="http://schemas.microsoft.com/office/powerpoint/2010/main" val="3261540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334000"/>
            <a:ext cx="5486400" cy="566738"/>
          </a:xfrm>
        </p:spPr>
        <p:txBody>
          <a:bodyPr anchor="t"/>
          <a:lstStyle>
            <a:lvl1pPr algn="l">
              <a:defRPr sz="2000" b="1">
                <a:solidFill>
                  <a:srgbClr val="002395"/>
                </a:solidFill>
              </a:defRPr>
            </a:lvl1pPr>
          </a:lstStyle>
          <a:p>
            <a:r>
              <a:rPr lang="en-US" dirty="0"/>
              <a:t>Click to edit Master title style</a:t>
            </a:r>
          </a:p>
        </p:txBody>
      </p:sp>
      <p:sp>
        <p:nvSpPr>
          <p:cNvPr id="3" name="Picture Placeholder 2"/>
          <p:cNvSpPr>
            <a:spLocks noGrp="1"/>
          </p:cNvSpPr>
          <p:nvPr>
            <p:ph type="pic" idx="1"/>
          </p:nvPr>
        </p:nvSpPr>
        <p:spPr>
          <a:xfrm>
            <a:off x="1792288" y="1524000"/>
            <a:ext cx="5486400" cy="3733800"/>
          </a:xfrm>
        </p:spPr>
        <p:txBody>
          <a:bodyPr/>
          <a:lstStyle>
            <a:lvl1pPr marL="0" indent="0" algn="ctr">
              <a:buNone/>
              <a:defRPr sz="3200">
                <a:latin typeface="Trebuchet MS" panose="020B06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943600"/>
            <a:ext cx="5486400" cy="457200"/>
          </a:xfrm>
        </p:spPr>
        <p:txBody>
          <a:bodyPr/>
          <a:lstStyle>
            <a:lvl1pPr marL="0" indent="0">
              <a:buNone/>
              <a:defRPr sz="1400">
                <a:solidFill>
                  <a:srgbClr val="0023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457200"/>
            <a:ext cx="1905000" cy="608542"/>
          </a:xfrm>
          <a:prstGeom prst="rect">
            <a:avLst/>
          </a:prstGeom>
        </p:spPr>
      </p:pic>
    </p:spTree>
    <p:extLst>
      <p:ext uri="{BB962C8B-B14F-4D97-AF65-F5344CB8AC3E}">
        <p14:creationId xmlns:p14="http://schemas.microsoft.com/office/powerpoint/2010/main" val="3121081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0207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2457706"/>
      </p:ext>
    </p:extLst>
  </p:cSld>
  <p:clrMap bg1="lt1" tx1="dk1" bg2="lt2" tx2="dk2" accent1="accent1" accent2="accent2" accent3="accent3" accent4="accent4" accent5="accent5" accent6="accent6" hlink="hlink" folHlink="folHlink"/>
  <p:sldLayoutIdLst>
    <p:sldLayoutId id="2147483655" r:id="rId1"/>
    <p:sldLayoutId id="2147483658" r:id="rId2"/>
    <p:sldLayoutId id="2147483649" r:id="rId3"/>
    <p:sldLayoutId id="2147483659" r:id="rId4"/>
    <p:sldLayoutId id="2147483650" r:id="rId5"/>
    <p:sldLayoutId id="2147483652" r:id="rId6"/>
    <p:sldLayoutId id="2147483654" r:id="rId7"/>
    <p:sldLayoutId id="2147483657" r:id="rId8"/>
  </p:sldLayoutIdLst>
  <p:txStyles>
    <p:titleStyle>
      <a:lvl1pPr algn="ctr" defTabSz="914400" rtl="0" eaLnBrk="1" latinLnBrk="0" hangingPunct="1">
        <a:spcBef>
          <a:spcPct val="0"/>
        </a:spcBef>
        <a:buNone/>
        <a:defRPr sz="4400" kern="1200">
          <a:solidFill>
            <a:schemeClr val="bg1"/>
          </a:solidFill>
          <a:latin typeface="Trebuchet MS" panose="020B0603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https://creativecommons.org/licenses/by-nc-nd/3.0/" TargetMode="External"/><Relationship Id="rId4" Type="http://schemas.openxmlformats.org/officeDocument/2006/relationships/hyperlink" Target="http://philosophicaldisquisitions.blogspot.com/2015/07/the-case-for-marriage-free-state.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creativecommons.org/licenses/by/3.0/" TargetMode="External"/><Relationship Id="rId4" Type="http://schemas.openxmlformats.org/officeDocument/2006/relationships/hyperlink" Target="http://faerieflysavingsmomma.blogspot.com/2013_09_15_archive.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0445A8-AFF7-41B4-ABE0-729A7820AB93}"/>
              </a:ext>
            </a:extLst>
          </p:cNvPr>
          <p:cNvSpPr>
            <a:spLocks noGrp="1"/>
          </p:cNvSpPr>
          <p:nvPr>
            <p:ph type="ctrTitle"/>
          </p:nvPr>
        </p:nvSpPr>
        <p:spPr/>
        <p:txBody>
          <a:bodyPr/>
          <a:lstStyle/>
          <a:p>
            <a:r>
              <a:rPr lang="en-US" sz="4400" dirty="0"/>
              <a:t>Family</a:t>
            </a:r>
            <a:endParaRPr lang="en-US" dirty="0"/>
          </a:p>
        </p:txBody>
      </p:sp>
      <p:sp>
        <p:nvSpPr>
          <p:cNvPr id="4" name="Subtitle 3">
            <a:extLst>
              <a:ext uri="{FF2B5EF4-FFF2-40B4-BE49-F238E27FC236}">
                <a16:creationId xmlns:a16="http://schemas.microsoft.com/office/drawing/2014/main" id="{FB47C799-A191-4DBD-B70B-CE88FD483EF7}"/>
              </a:ext>
            </a:extLst>
          </p:cNvPr>
          <p:cNvSpPr>
            <a:spLocks noGrp="1"/>
          </p:cNvSpPr>
          <p:nvPr>
            <p:ph type="subTitle" idx="1"/>
          </p:nvPr>
        </p:nvSpPr>
        <p:spPr/>
        <p:txBody>
          <a:bodyPr/>
          <a:lstStyle/>
          <a:p>
            <a:r>
              <a:rPr lang="en-US" sz="2800" dirty="0"/>
              <a:t>[Inn Name], [Presenters]</a:t>
            </a:r>
          </a:p>
          <a:p>
            <a:endParaRPr lang="en-US" dirty="0"/>
          </a:p>
          <a:p>
            <a:fld id="{940575DF-40C0-4AE5-8EFC-2FF2C7E78E1E}" type="datetime4">
              <a:rPr lang="en-US" sz="2400" smtClean="0"/>
              <a:t>May 27, 2021</a:t>
            </a:fld>
            <a:endParaRPr lang="en-US" sz="2400" dirty="0"/>
          </a:p>
        </p:txBody>
      </p:sp>
    </p:spTree>
    <p:extLst>
      <p:ext uri="{BB962C8B-B14F-4D97-AF65-F5344CB8AC3E}">
        <p14:creationId xmlns:p14="http://schemas.microsoft.com/office/powerpoint/2010/main" val="3994835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16EC-24F1-4BDF-8779-B9C951AD92F8}"/>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56EB325C-E752-4CD8-98EA-3176092962EF}"/>
              </a:ext>
            </a:extLst>
          </p:cNvPr>
          <p:cNvSpPr>
            <a:spLocks noGrp="1"/>
          </p:cNvSpPr>
          <p:nvPr>
            <p:ph type="subTitle" idx="1"/>
          </p:nvPr>
        </p:nvSpPr>
        <p:spPr/>
        <p:txBody>
          <a:bodyPr/>
          <a:lstStyle/>
          <a:p>
            <a:r>
              <a:rPr lang="en-US" dirty="0"/>
              <a:t>Questions?</a:t>
            </a:r>
          </a:p>
        </p:txBody>
      </p:sp>
    </p:spTree>
    <p:extLst>
      <p:ext uri="{BB962C8B-B14F-4D97-AF65-F5344CB8AC3E}">
        <p14:creationId xmlns:p14="http://schemas.microsoft.com/office/powerpoint/2010/main" val="2075424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9ED2-A445-4672-85B5-E1E13D9EC635}"/>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45DF3852-267B-41AE-9ECE-098CA1CADE8E}"/>
              </a:ext>
            </a:extLst>
          </p:cNvPr>
          <p:cNvSpPr>
            <a:spLocks noGrp="1"/>
          </p:cNvSpPr>
          <p:nvPr>
            <p:ph idx="1"/>
          </p:nvPr>
        </p:nvSpPr>
        <p:spPr>
          <a:xfrm>
            <a:off x="457200" y="1752600"/>
            <a:ext cx="3810000" cy="4191000"/>
          </a:xfrm>
        </p:spPr>
        <p:txBody>
          <a:bodyPr>
            <a:normAutofit fontScale="92500" lnSpcReduction="20000"/>
          </a:bodyPr>
          <a:lstStyle/>
          <a:p>
            <a:r>
              <a:rPr lang="en-US" sz="4000" dirty="0"/>
              <a:t>Marriage and divorce</a:t>
            </a:r>
            <a:br>
              <a:rPr lang="en-US" sz="4000" dirty="0"/>
            </a:br>
            <a:endParaRPr lang="en-US" sz="4000" dirty="0"/>
          </a:p>
          <a:p>
            <a:r>
              <a:rPr lang="en-US" sz="4000" dirty="0"/>
              <a:t>Childcare and child welfare</a:t>
            </a:r>
            <a:br>
              <a:rPr lang="en-US" sz="4000" dirty="0"/>
            </a:br>
            <a:endParaRPr lang="en-US" sz="4000" dirty="0"/>
          </a:p>
          <a:p>
            <a:r>
              <a:rPr lang="en-US" sz="4000" dirty="0"/>
              <a:t>Violence and abuse</a:t>
            </a:r>
          </a:p>
        </p:txBody>
      </p:sp>
      <p:pic>
        <p:nvPicPr>
          <p:cNvPr id="5" name="Picture 4" descr="Family cooking on grill in their garden">
            <a:extLst>
              <a:ext uri="{FF2B5EF4-FFF2-40B4-BE49-F238E27FC236}">
                <a16:creationId xmlns:a16="http://schemas.microsoft.com/office/drawing/2014/main" id="{D3765790-0ACF-4E95-8DC1-08D98F556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508" y="2352675"/>
            <a:ext cx="4485903" cy="2990850"/>
          </a:xfrm>
          <a:prstGeom prst="rect">
            <a:avLst/>
          </a:prstGeom>
        </p:spPr>
      </p:pic>
    </p:spTree>
    <p:extLst>
      <p:ext uri="{BB962C8B-B14F-4D97-AF65-F5344CB8AC3E}">
        <p14:creationId xmlns:p14="http://schemas.microsoft.com/office/powerpoint/2010/main" val="2998371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60746D-864B-4464-A011-7FCEFCB25BE1}"/>
              </a:ext>
            </a:extLst>
          </p:cNvPr>
          <p:cNvSpPr>
            <a:spLocks noGrp="1"/>
          </p:cNvSpPr>
          <p:nvPr>
            <p:ph sz="half" idx="2"/>
          </p:nvPr>
        </p:nvSpPr>
        <p:spPr>
          <a:xfrm>
            <a:off x="4648200" y="1600200"/>
            <a:ext cx="4038600" cy="4648199"/>
          </a:xfrm>
        </p:spPr>
        <p:txBody>
          <a:bodyPr>
            <a:normAutofit lnSpcReduction="10000"/>
          </a:bodyPr>
          <a:lstStyle/>
          <a:p>
            <a:r>
              <a:rPr lang="en-US" sz="3200" dirty="0">
                <a:solidFill>
                  <a:schemeClr val="tx2"/>
                </a:solidFill>
              </a:rPr>
              <a:t>Applying for a license</a:t>
            </a:r>
            <a:br>
              <a:rPr lang="en-US" sz="3200" dirty="0">
                <a:solidFill>
                  <a:schemeClr val="tx2"/>
                </a:solidFill>
              </a:rPr>
            </a:br>
            <a:endParaRPr lang="en-US" sz="3200" dirty="0">
              <a:solidFill>
                <a:schemeClr val="tx2"/>
              </a:solidFill>
            </a:endParaRPr>
          </a:p>
          <a:p>
            <a:r>
              <a:rPr lang="en-US" sz="3200" dirty="0">
                <a:solidFill>
                  <a:schemeClr val="tx2"/>
                </a:solidFill>
              </a:rPr>
              <a:t>Legal benefits and responsibilities</a:t>
            </a:r>
            <a:br>
              <a:rPr lang="en-US" sz="3200" dirty="0">
                <a:solidFill>
                  <a:schemeClr val="tx2"/>
                </a:solidFill>
              </a:rPr>
            </a:br>
            <a:endParaRPr lang="en-US" sz="3200" dirty="0">
              <a:solidFill>
                <a:schemeClr val="tx2"/>
              </a:solidFill>
            </a:endParaRPr>
          </a:p>
          <a:p>
            <a:r>
              <a:rPr lang="en-US" sz="3200" dirty="0">
                <a:solidFill>
                  <a:schemeClr val="tx2"/>
                </a:solidFill>
              </a:rPr>
              <a:t>Property</a:t>
            </a:r>
            <a:br>
              <a:rPr lang="en-US" sz="3200" dirty="0">
                <a:solidFill>
                  <a:schemeClr val="tx2"/>
                </a:solidFill>
              </a:rPr>
            </a:br>
            <a:endParaRPr lang="en-US" sz="3200" dirty="0">
              <a:solidFill>
                <a:schemeClr val="tx2"/>
              </a:solidFill>
            </a:endParaRPr>
          </a:p>
          <a:p>
            <a:r>
              <a:rPr lang="en-US" sz="3200" dirty="0">
                <a:solidFill>
                  <a:schemeClr val="tx2"/>
                </a:solidFill>
              </a:rPr>
              <a:t>Children</a:t>
            </a:r>
          </a:p>
        </p:txBody>
      </p:sp>
      <p:sp>
        <p:nvSpPr>
          <p:cNvPr id="4" name="Title 3">
            <a:extLst>
              <a:ext uri="{FF2B5EF4-FFF2-40B4-BE49-F238E27FC236}">
                <a16:creationId xmlns:a16="http://schemas.microsoft.com/office/drawing/2014/main" id="{E003AEEE-4D89-452E-A231-D1917C653EF2}"/>
              </a:ext>
            </a:extLst>
          </p:cNvPr>
          <p:cNvSpPr>
            <a:spLocks noGrp="1"/>
          </p:cNvSpPr>
          <p:nvPr>
            <p:ph type="title"/>
          </p:nvPr>
        </p:nvSpPr>
        <p:spPr/>
        <p:txBody>
          <a:bodyPr/>
          <a:lstStyle/>
          <a:p>
            <a:r>
              <a:rPr lang="en-US" dirty="0">
                <a:latin typeface="Trebuchet MS"/>
              </a:rPr>
              <a:t>Marriage and </a:t>
            </a:r>
            <a:br>
              <a:rPr lang="en-US" dirty="0">
                <a:latin typeface="Trebuchet MS"/>
              </a:rPr>
            </a:br>
            <a:r>
              <a:rPr lang="en-US" dirty="0">
                <a:latin typeface="Trebuchet MS"/>
              </a:rPr>
              <a:t>Domestic Partnership</a:t>
            </a:r>
            <a:endParaRPr lang="en-US" dirty="0"/>
          </a:p>
        </p:txBody>
      </p:sp>
      <p:pic>
        <p:nvPicPr>
          <p:cNvPr id="10" name="Content Placeholder 9" descr="A pair of gold rings&#10;&#10;Description automatically generated with medium confidence">
            <a:extLst>
              <a:ext uri="{FF2B5EF4-FFF2-40B4-BE49-F238E27FC236}">
                <a16:creationId xmlns:a16="http://schemas.microsoft.com/office/drawing/2014/main" id="{19BA42CC-CCDE-4317-9923-32C282C0A116}"/>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1500" y="1790700"/>
            <a:ext cx="3810000" cy="3810000"/>
          </a:xfrm>
        </p:spPr>
      </p:pic>
      <p:sp>
        <p:nvSpPr>
          <p:cNvPr id="11" name="TextBox 10">
            <a:extLst>
              <a:ext uri="{FF2B5EF4-FFF2-40B4-BE49-F238E27FC236}">
                <a16:creationId xmlns:a16="http://schemas.microsoft.com/office/drawing/2014/main" id="{B1CD020B-BAEC-4FF9-9396-B08C7658B8D4}"/>
              </a:ext>
            </a:extLst>
          </p:cNvPr>
          <p:cNvSpPr txBox="1"/>
          <p:nvPr/>
        </p:nvSpPr>
        <p:spPr>
          <a:xfrm>
            <a:off x="571500" y="5600700"/>
            <a:ext cx="3810000" cy="215444"/>
          </a:xfrm>
          <a:prstGeom prst="rect">
            <a:avLst/>
          </a:prstGeom>
          <a:noFill/>
        </p:spPr>
        <p:txBody>
          <a:bodyPr wrap="square" rtlCol="0">
            <a:spAutoFit/>
          </a:bodyPr>
          <a:lstStyle/>
          <a:p>
            <a:pPr algn="ctr"/>
            <a:r>
              <a:rPr lang="en-US" sz="800" dirty="0">
                <a:hlinkClick r:id="rId4" tooltip="http://philosophicaldisquisitions.blogspot.com/2015/07/the-case-for-marriage-free-state.html"/>
              </a:rPr>
              <a:t>This Photo</a:t>
            </a:r>
            <a:r>
              <a:rPr lang="en-US" sz="800" dirty="0"/>
              <a:t> by Unknown Author is licensed under </a:t>
            </a:r>
            <a:r>
              <a:rPr lang="en-US" sz="800" dirty="0">
                <a:hlinkClick r:id="rId5" tooltip="https://creativecommons.org/licenses/by-nc-nd/3.0/"/>
              </a:rPr>
              <a:t>CC BY-NC-ND</a:t>
            </a:r>
            <a:endParaRPr lang="en-US" sz="800" dirty="0"/>
          </a:p>
        </p:txBody>
      </p:sp>
    </p:spTree>
    <p:extLst>
      <p:ext uri="{BB962C8B-B14F-4D97-AF65-F5344CB8AC3E}">
        <p14:creationId xmlns:p14="http://schemas.microsoft.com/office/powerpoint/2010/main" val="398637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7A6BB-6519-4E70-A7A2-8A8A5ED941CB}"/>
              </a:ext>
            </a:extLst>
          </p:cNvPr>
          <p:cNvSpPr>
            <a:spLocks noGrp="1"/>
          </p:cNvSpPr>
          <p:nvPr>
            <p:ph type="title"/>
          </p:nvPr>
        </p:nvSpPr>
        <p:spPr>
          <a:xfrm>
            <a:off x="2590800" y="274638"/>
            <a:ext cx="6096000" cy="1020762"/>
          </a:xfrm>
        </p:spPr>
        <p:txBody>
          <a:bodyPr anchor="ctr">
            <a:normAutofit/>
          </a:bodyPr>
          <a:lstStyle/>
          <a:p>
            <a:r>
              <a:rPr lang="en-US" dirty="0"/>
              <a:t>Divorce</a:t>
            </a:r>
          </a:p>
        </p:txBody>
      </p:sp>
      <p:pic>
        <p:nvPicPr>
          <p:cNvPr id="3" name="Content Placeholder 5" descr="Man holding ring">
            <a:extLst>
              <a:ext uri="{FF2B5EF4-FFF2-40B4-BE49-F238E27FC236}">
                <a16:creationId xmlns:a16="http://schemas.microsoft.com/office/drawing/2014/main" id="{01D12135-D5BB-4E82-B9A8-2940AAD81D72}"/>
              </a:ext>
            </a:extLst>
          </p:cNvPr>
          <p:cNvPicPr>
            <a:picLocks noChangeAspect="1"/>
          </p:cNvPicPr>
          <p:nvPr/>
        </p:nvPicPr>
        <p:blipFill rotWithShape="1">
          <a:blip r:embed="rId3">
            <a:extLst>
              <a:ext uri="{28A0092B-C50C-407E-A947-70E740481C1C}">
                <a14:useLocalDpi xmlns:a14="http://schemas.microsoft.com/office/drawing/2010/main" val="0"/>
              </a:ext>
            </a:extLst>
          </a:blip>
          <a:srcRect t="14583" b="13014"/>
          <a:stretch/>
        </p:blipFill>
        <p:spPr>
          <a:xfrm>
            <a:off x="457200" y="1752600"/>
            <a:ext cx="8229600" cy="3962400"/>
          </a:xfrm>
          <a:prstGeom prst="rect">
            <a:avLst/>
          </a:prstGeom>
          <a:noFill/>
        </p:spPr>
      </p:pic>
    </p:spTree>
    <p:extLst>
      <p:ext uri="{BB962C8B-B14F-4D97-AF65-F5344CB8AC3E}">
        <p14:creationId xmlns:p14="http://schemas.microsoft.com/office/powerpoint/2010/main" val="3305972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BF6F1-1457-4DF7-A0FD-6850970AFCB2}"/>
              </a:ext>
            </a:extLst>
          </p:cNvPr>
          <p:cNvSpPr>
            <a:spLocks noGrp="1"/>
          </p:cNvSpPr>
          <p:nvPr>
            <p:ph type="title"/>
          </p:nvPr>
        </p:nvSpPr>
        <p:spPr>
          <a:xfrm>
            <a:off x="2590800" y="274638"/>
            <a:ext cx="6096000" cy="1020762"/>
          </a:xfrm>
        </p:spPr>
        <p:txBody>
          <a:bodyPr anchor="ctr">
            <a:normAutofit/>
          </a:bodyPr>
          <a:lstStyle/>
          <a:p>
            <a:r>
              <a:rPr lang="en-US" dirty="0"/>
              <a:t>Children</a:t>
            </a:r>
          </a:p>
        </p:txBody>
      </p:sp>
      <p:pic>
        <p:nvPicPr>
          <p:cNvPr id="4" name="Picture 3" descr="Children playing toys">
            <a:extLst>
              <a:ext uri="{FF2B5EF4-FFF2-40B4-BE49-F238E27FC236}">
                <a16:creationId xmlns:a16="http://schemas.microsoft.com/office/drawing/2014/main" id="{12D32158-0AA6-4182-B17F-8CD18B65EB96}"/>
              </a:ext>
            </a:extLst>
          </p:cNvPr>
          <p:cNvPicPr>
            <a:picLocks noChangeAspect="1"/>
          </p:cNvPicPr>
          <p:nvPr/>
        </p:nvPicPr>
        <p:blipFill rotWithShape="1">
          <a:blip r:embed="rId3">
            <a:extLst>
              <a:ext uri="{28A0092B-C50C-407E-A947-70E740481C1C}">
                <a14:useLocalDpi xmlns:a14="http://schemas.microsoft.com/office/drawing/2010/main" val="0"/>
              </a:ext>
            </a:extLst>
          </a:blip>
          <a:srcRect t="8769" r="20852" b="19099"/>
          <a:stretch/>
        </p:blipFill>
        <p:spPr>
          <a:xfrm>
            <a:off x="0" y="1295400"/>
            <a:ext cx="9144000" cy="5562600"/>
          </a:xfrm>
          <a:prstGeom prst="rect">
            <a:avLst/>
          </a:prstGeom>
          <a:noFill/>
        </p:spPr>
      </p:pic>
    </p:spTree>
    <p:extLst>
      <p:ext uri="{BB962C8B-B14F-4D97-AF65-F5344CB8AC3E}">
        <p14:creationId xmlns:p14="http://schemas.microsoft.com/office/powerpoint/2010/main" val="3120503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9FB77E-D089-4F43-B474-439C56CAE71C}"/>
              </a:ext>
            </a:extLst>
          </p:cNvPr>
          <p:cNvSpPr>
            <a:spLocks noGrp="1"/>
          </p:cNvSpPr>
          <p:nvPr>
            <p:ph sz="half" idx="1"/>
          </p:nvPr>
        </p:nvSpPr>
        <p:spPr/>
        <p:txBody>
          <a:bodyPr>
            <a:normAutofit/>
          </a:bodyPr>
          <a:lstStyle/>
          <a:p>
            <a:r>
              <a:rPr lang="en-US" sz="3200" dirty="0">
                <a:solidFill>
                  <a:schemeClr val="tx2"/>
                </a:solidFill>
              </a:rPr>
              <a:t>Parents have rights and responsibilities</a:t>
            </a:r>
            <a:br>
              <a:rPr lang="en-US" sz="3200" dirty="0">
                <a:solidFill>
                  <a:schemeClr val="tx2"/>
                </a:solidFill>
              </a:rPr>
            </a:br>
            <a:endParaRPr lang="en-US" sz="3200" dirty="0">
              <a:solidFill>
                <a:schemeClr val="tx2"/>
              </a:solidFill>
            </a:endParaRPr>
          </a:p>
          <a:p>
            <a:r>
              <a:rPr lang="en-US" sz="3200" dirty="0">
                <a:solidFill>
                  <a:schemeClr val="tx2"/>
                </a:solidFill>
              </a:rPr>
              <a:t>Child support and timesharing rights</a:t>
            </a:r>
            <a:br>
              <a:rPr lang="en-US" sz="3200" dirty="0">
                <a:solidFill>
                  <a:schemeClr val="tx2"/>
                </a:solidFill>
              </a:rPr>
            </a:br>
            <a:endParaRPr lang="en-US" sz="3200" dirty="0">
              <a:solidFill>
                <a:schemeClr val="tx2"/>
              </a:solidFill>
            </a:endParaRPr>
          </a:p>
          <a:p>
            <a:r>
              <a:rPr lang="en-US" sz="3200" dirty="0">
                <a:solidFill>
                  <a:schemeClr val="tx2"/>
                </a:solidFill>
              </a:rPr>
              <a:t>State removal of children</a:t>
            </a:r>
          </a:p>
        </p:txBody>
      </p:sp>
      <p:pic>
        <p:nvPicPr>
          <p:cNvPr id="6" name="Content Placeholder 5" descr="Child peeking through blinds">
            <a:extLst>
              <a:ext uri="{FF2B5EF4-FFF2-40B4-BE49-F238E27FC236}">
                <a16:creationId xmlns:a16="http://schemas.microsoft.com/office/drawing/2014/main" id="{88D4D941-6128-40B5-88D7-03166B9A74F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67200" y="2286000"/>
            <a:ext cx="4591200" cy="3060623"/>
          </a:xfrm>
        </p:spPr>
      </p:pic>
      <p:sp>
        <p:nvSpPr>
          <p:cNvPr id="4" name="Title 3">
            <a:extLst>
              <a:ext uri="{FF2B5EF4-FFF2-40B4-BE49-F238E27FC236}">
                <a16:creationId xmlns:a16="http://schemas.microsoft.com/office/drawing/2014/main" id="{7DE3C860-7667-48C1-B052-A04C231AD052}"/>
              </a:ext>
            </a:extLst>
          </p:cNvPr>
          <p:cNvSpPr>
            <a:spLocks noGrp="1"/>
          </p:cNvSpPr>
          <p:nvPr>
            <p:ph type="title"/>
          </p:nvPr>
        </p:nvSpPr>
        <p:spPr/>
        <p:txBody>
          <a:bodyPr/>
          <a:lstStyle/>
          <a:p>
            <a:r>
              <a:rPr lang="en-US" dirty="0"/>
              <a:t>Custody and </a:t>
            </a:r>
            <a:br>
              <a:rPr lang="en-US" dirty="0"/>
            </a:br>
            <a:r>
              <a:rPr lang="en-US" dirty="0"/>
              <a:t>Child Support</a:t>
            </a:r>
          </a:p>
        </p:txBody>
      </p:sp>
    </p:spTree>
    <p:extLst>
      <p:ext uri="{BB962C8B-B14F-4D97-AF65-F5344CB8AC3E}">
        <p14:creationId xmlns:p14="http://schemas.microsoft.com/office/powerpoint/2010/main" val="2017998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ather combing child's hair">
            <a:extLst>
              <a:ext uri="{FF2B5EF4-FFF2-40B4-BE49-F238E27FC236}">
                <a16:creationId xmlns:a16="http://schemas.microsoft.com/office/drawing/2014/main" id="{87FEDDAA-911C-47D5-9CBD-289AA2E5660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8600" y="2438400"/>
            <a:ext cx="4343400" cy="2895600"/>
          </a:xfrm>
        </p:spPr>
      </p:pic>
      <p:sp>
        <p:nvSpPr>
          <p:cNvPr id="3" name="Content Placeholder 2">
            <a:extLst>
              <a:ext uri="{FF2B5EF4-FFF2-40B4-BE49-F238E27FC236}">
                <a16:creationId xmlns:a16="http://schemas.microsoft.com/office/drawing/2014/main" id="{59E2F0A0-366A-48A6-AB43-96FB9A1E952C}"/>
              </a:ext>
            </a:extLst>
          </p:cNvPr>
          <p:cNvSpPr>
            <a:spLocks noGrp="1"/>
          </p:cNvSpPr>
          <p:nvPr>
            <p:ph sz="half" idx="2"/>
          </p:nvPr>
        </p:nvSpPr>
        <p:spPr>
          <a:xfrm>
            <a:off x="4648200" y="1600201"/>
            <a:ext cx="4038600" cy="4191000"/>
          </a:xfrm>
        </p:spPr>
        <p:txBody>
          <a:bodyPr>
            <a:normAutofit/>
          </a:bodyPr>
          <a:lstStyle/>
          <a:p>
            <a:r>
              <a:rPr lang="en-US" sz="3600" dirty="0">
                <a:solidFill>
                  <a:schemeClr val="tx2"/>
                </a:solidFill>
              </a:rPr>
              <a:t>Paternity = responsibility, regardless of marriage</a:t>
            </a:r>
            <a:br>
              <a:rPr lang="en-US" sz="3600" dirty="0">
                <a:solidFill>
                  <a:schemeClr val="tx2"/>
                </a:solidFill>
              </a:rPr>
            </a:br>
            <a:endParaRPr lang="en-US" sz="3600" dirty="0">
              <a:solidFill>
                <a:schemeClr val="tx2"/>
              </a:solidFill>
            </a:endParaRPr>
          </a:p>
          <a:p>
            <a:r>
              <a:rPr lang="en-US" sz="3600" dirty="0">
                <a:solidFill>
                  <a:schemeClr val="tx2"/>
                </a:solidFill>
              </a:rPr>
              <a:t>Putative Father Registry</a:t>
            </a:r>
          </a:p>
        </p:txBody>
      </p:sp>
      <p:sp>
        <p:nvSpPr>
          <p:cNvPr id="4" name="Title 3">
            <a:extLst>
              <a:ext uri="{FF2B5EF4-FFF2-40B4-BE49-F238E27FC236}">
                <a16:creationId xmlns:a16="http://schemas.microsoft.com/office/drawing/2014/main" id="{60100F2D-2BD4-4B34-ACFC-F90F2AA215D6}"/>
              </a:ext>
            </a:extLst>
          </p:cNvPr>
          <p:cNvSpPr>
            <a:spLocks noGrp="1"/>
          </p:cNvSpPr>
          <p:nvPr>
            <p:ph type="title"/>
          </p:nvPr>
        </p:nvSpPr>
        <p:spPr/>
        <p:txBody>
          <a:bodyPr/>
          <a:lstStyle/>
          <a:p>
            <a:r>
              <a:rPr lang="en-US" dirty="0"/>
              <a:t>Paternity</a:t>
            </a:r>
          </a:p>
        </p:txBody>
      </p:sp>
    </p:spTree>
    <p:extLst>
      <p:ext uri="{BB962C8B-B14F-4D97-AF65-F5344CB8AC3E}">
        <p14:creationId xmlns:p14="http://schemas.microsoft.com/office/powerpoint/2010/main" val="1460840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60A0-5D89-4A50-9557-A8F7E85C7A3C}"/>
              </a:ext>
            </a:extLst>
          </p:cNvPr>
          <p:cNvSpPr>
            <a:spLocks noGrp="1"/>
          </p:cNvSpPr>
          <p:nvPr>
            <p:ph type="title"/>
          </p:nvPr>
        </p:nvSpPr>
        <p:spPr>
          <a:xfrm>
            <a:off x="2590800" y="274638"/>
            <a:ext cx="6096000" cy="1020762"/>
          </a:xfrm>
        </p:spPr>
        <p:txBody>
          <a:bodyPr anchor="ctr">
            <a:normAutofit/>
          </a:bodyPr>
          <a:lstStyle/>
          <a:p>
            <a:r>
              <a:rPr lang="en-US" dirty="0"/>
              <a:t>Violence and Abuse</a:t>
            </a:r>
          </a:p>
        </p:txBody>
      </p:sp>
      <p:pic>
        <p:nvPicPr>
          <p:cNvPr id="4" name="Picture 3" descr="A picture containing text, sign&#10;&#10;Description automatically generated">
            <a:extLst>
              <a:ext uri="{FF2B5EF4-FFF2-40B4-BE49-F238E27FC236}">
                <a16:creationId xmlns:a16="http://schemas.microsoft.com/office/drawing/2014/main" id="{08E4EB77-C9F0-4DC8-ABF1-B1AB6735C18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53369" y="1752600"/>
            <a:ext cx="7237261" cy="3962400"/>
          </a:xfrm>
          <a:prstGeom prst="rect">
            <a:avLst/>
          </a:prstGeom>
          <a:noFill/>
        </p:spPr>
      </p:pic>
      <p:sp>
        <p:nvSpPr>
          <p:cNvPr id="5" name="TextBox 4">
            <a:extLst>
              <a:ext uri="{FF2B5EF4-FFF2-40B4-BE49-F238E27FC236}">
                <a16:creationId xmlns:a16="http://schemas.microsoft.com/office/drawing/2014/main" id="{3A145A9B-DB7F-453F-85B3-8596DA94D357}"/>
              </a:ext>
            </a:extLst>
          </p:cNvPr>
          <p:cNvSpPr txBox="1"/>
          <p:nvPr/>
        </p:nvSpPr>
        <p:spPr>
          <a:xfrm>
            <a:off x="6003814" y="5514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faerieflysavingsmomma.blogspot.com/2013_09_15_archiv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38466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AD5F8E-082D-4E53-B744-4C2773088C20}"/>
              </a:ext>
            </a:extLst>
          </p:cNvPr>
          <p:cNvSpPr>
            <a:spLocks noGrp="1"/>
          </p:cNvSpPr>
          <p:nvPr>
            <p:ph sz="half" idx="1"/>
          </p:nvPr>
        </p:nvSpPr>
        <p:spPr/>
        <p:txBody>
          <a:bodyPr>
            <a:normAutofit/>
          </a:bodyPr>
          <a:lstStyle/>
          <a:p>
            <a:r>
              <a:rPr lang="en-US" sz="3600" dirty="0">
                <a:solidFill>
                  <a:schemeClr val="tx2"/>
                </a:solidFill>
              </a:rPr>
              <a:t>Restraining Order</a:t>
            </a:r>
            <a:br>
              <a:rPr lang="en-US" sz="3600" dirty="0">
                <a:solidFill>
                  <a:schemeClr val="tx2"/>
                </a:solidFill>
              </a:rPr>
            </a:br>
            <a:endParaRPr lang="en-US" sz="3600" dirty="0">
              <a:solidFill>
                <a:schemeClr val="tx2"/>
              </a:solidFill>
            </a:endParaRPr>
          </a:p>
          <a:p>
            <a:r>
              <a:rPr lang="en-US" sz="3600" dirty="0">
                <a:solidFill>
                  <a:schemeClr val="tx2"/>
                </a:solidFill>
              </a:rPr>
              <a:t>Domestic Violence Order</a:t>
            </a:r>
            <a:br>
              <a:rPr lang="en-US" sz="3600" dirty="0">
                <a:solidFill>
                  <a:schemeClr val="tx2"/>
                </a:solidFill>
              </a:rPr>
            </a:br>
            <a:endParaRPr lang="en-US" sz="3600" dirty="0">
              <a:solidFill>
                <a:schemeClr val="tx2"/>
              </a:solidFill>
            </a:endParaRPr>
          </a:p>
          <a:p>
            <a:r>
              <a:rPr lang="en-US" sz="3600" dirty="0">
                <a:solidFill>
                  <a:schemeClr val="tx2"/>
                </a:solidFill>
              </a:rPr>
              <a:t>Resources</a:t>
            </a:r>
          </a:p>
        </p:txBody>
      </p:sp>
      <p:pic>
        <p:nvPicPr>
          <p:cNvPr id="6" name="Content Placeholder 5" descr="Hand with a gavel">
            <a:extLst>
              <a:ext uri="{FF2B5EF4-FFF2-40B4-BE49-F238E27FC236}">
                <a16:creationId xmlns:a16="http://schemas.microsoft.com/office/drawing/2014/main" id="{6A639FD2-B3D2-46C3-A4BD-193044E5A71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63291" y="2241498"/>
            <a:ext cx="4362264" cy="2908406"/>
          </a:xfrm>
        </p:spPr>
      </p:pic>
      <p:sp>
        <p:nvSpPr>
          <p:cNvPr id="4" name="Title 3">
            <a:extLst>
              <a:ext uri="{FF2B5EF4-FFF2-40B4-BE49-F238E27FC236}">
                <a16:creationId xmlns:a16="http://schemas.microsoft.com/office/drawing/2014/main" id="{277E0D88-D7EB-4D03-820C-A56BE0343BFD}"/>
              </a:ext>
            </a:extLst>
          </p:cNvPr>
          <p:cNvSpPr>
            <a:spLocks noGrp="1"/>
          </p:cNvSpPr>
          <p:nvPr>
            <p:ph type="title"/>
          </p:nvPr>
        </p:nvSpPr>
        <p:spPr/>
        <p:txBody>
          <a:bodyPr/>
          <a:lstStyle/>
          <a:p>
            <a:r>
              <a:rPr lang="en-US" dirty="0"/>
              <a:t>Emergency Protective Orders</a:t>
            </a:r>
          </a:p>
        </p:txBody>
      </p:sp>
    </p:spTree>
    <p:extLst>
      <p:ext uri="{BB962C8B-B14F-4D97-AF65-F5344CB8AC3E}">
        <p14:creationId xmlns:p14="http://schemas.microsoft.com/office/powerpoint/2010/main" val="253760246"/>
      </p:ext>
    </p:extLst>
  </p:cSld>
  <p:clrMapOvr>
    <a:masterClrMapping/>
  </p:clrMapOvr>
</p:sld>
</file>

<file path=ppt/theme/theme1.xml><?xml version="1.0" encoding="utf-8"?>
<a:theme xmlns:a="http://schemas.openxmlformats.org/drawingml/2006/main" name="AIC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IC_PowerPoint_Template_Option-2" id="{B892159F-5B10-40FA-82B0-A3893FA29E76}" vid="{CADC2F40-6223-4058-B583-38F69850B5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E2AA0DB0301B64592EAD61DBED4CED9" ma:contentTypeVersion="10" ma:contentTypeDescription="Create a new document." ma:contentTypeScope="" ma:versionID="d0a6a9d40f4fd013bc06bb756614fe2a">
  <xsd:schema xmlns:xsd="http://www.w3.org/2001/XMLSchema" xmlns:xs="http://www.w3.org/2001/XMLSchema" xmlns:p="http://schemas.microsoft.com/office/2006/metadata/properties" xmlns:ns2="ebc00600-8ec3-4302-9578-9748b584d0c3" xmlns:ns3="edf99360-53d5-410e-ba06-d09a36f66d5b" targetNamespace="http://schemas.microsoft.com/office/2006/metadata/properties" ma:root="true" ma:fieldsID="0b497495e7fdb7f9ab07bbe4270a89ac" ns2:_="" ns3:_="">
    <xsd:import namespace="ebc00600-8ec3-4302-9578-9748b584d0c3"/>
    <xsd:import namespace="edf99360-53d5-410e-ba06-d09a36f66d5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c00600-8ec3-4302-9578-9748b584d0c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f99360-53d5-410e-ba06-d09a36f66d5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950284-FEEC-428E-9997-9612B36B34BA}">
  <ds:schemaRefs>
    <ds:schemaRef ds:uri="http://schemas.microsoft.com/office/2006/documentManagement/types"/>
    <ds:schemaRef ds:uri="edf99360-53d5-410e-ba06-d09a36f66d5b"/>
    <ds:schemaRef ds:uri="ebc00600-8ec3-4302-9578-9748b584d0c3"/>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2DDB14AB-9CCB-4CBB-ADA0-1E6D40B696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c00600-8ec3-4302-9578-9748b584d0c3"/>
    <ds:schemaRef ds:uri="edf99360-53d5-410e-ba06-d09a36f66d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C433FD-6EAD-4CA2-9959-4AF4DF2661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170</TotalTime>
  <Words>1501</Words>
  <Application>Microsoft Macintosh PowerPoint</Application>
  <PresentationFormat>On-screen Show (4:3)</PresentationFormat>
  <Paragraphs>86</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Trebuchet MS</vt:lpstr>
      <vt:lpstr>AIC_PowerPoint_Template</vt:lpstr>
      <vt:lpstr>Family</vt:lpstr>
      <vt:lpstr>Overview</vt:lpstr>
      <vt:lpstr>Marriage and  Domestic Partnership</vt:lpstr>
      <vt:lpstr>Divorce</vt:lpstr>
      <vt:lpstr>Children</vt:lpstr>
      <vt:lpstr>Custody and  Child Support</vt:lpstr>
      <vt:lpstr>Paternity</vt:lpstr>
      <vt:lpstr>Violence and Abuse</vt:lpstr>
      <vt:lpstr>Emergency Protective Orders</vt:lpstr>
      <vt:lpstr>Thank you</vt:lpstr>
    </vt:vector>
  </TitlesOfParts>
  <Company>American Inns of Court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Rita Zimmerman</dc:creator>
  <cp:lastModifiedBy>Michelle Runge</cp:lastModifiedBy>
  <cp:revision>89</cp:revision>
  <dcterms:created xsi:type="dcterms:W3CDTF">2017-02-23T13:42:32Z</dcterms:created>
  <dcterms:modified xsi:type="dcterms:W3CDTF">2021-05-27T15:56:54Z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0x0101000E2AA0DB0301B64592EAD61DBED4CED9</vt:lpwstr>
  </property>
  <property fmtid="{D5CDD505-2E9C-101B-9397-08002B2CF9AE}" pid="3" name="Order">
    <vt:r8>57600</vt:r8>
  </property>
</Properties>
</file>