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Paul" initials="AP" lastIdx="1" clrIdx="0">
    <p:extLst>
      <p:ext uri="{19B8F6BF-5375-455C-9EA6-DF929625EA0E}">
        <p15:presenceInfo xmlns:p15="http://schemas.microsoft.com/office/powerpoint/2012/main" userId="S::apaul@innsofcourt.org::d9711889-3a7f-486c-a5e6-19d01327c8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395"/>
    <a:srgbClr val="DCB766"/>
    <a:srgbClr val="C396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5BE436-4EDD-D84A-9DDF-79383B791AF3}" v="3" dt="2021-05-27T15:44:42.391"/>
    <p1510:client id="{C1971B8F-E04A-280E-E624-F53A2DDE6E27}" v="47" dt="2021-05-27T20:17:43.8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7606"/>
  </p:normalViewPr>
  <p:slideViewPr>
    <p:cSldViewPr snapToGrid="0">
      <p:cViewPr varScale="1">
        <p:scale>
          <a:sx n="107" d="100"/>
          <a:sy n="107" d="100"/>
        </p:scale>
        <p:origin x="1760" y="17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Runge" userId="7edb415c-8452-405d-8552-7b708b29ed8f" providerId="ADAL" clId="{64F125A8-8131-4846-A0B7-043BDC78B18D}"/>
    <pc:docChg chg="modSld">
      <pc:chgData name="Michelle Runge" userId="7edb415c-8452-405d-8552-7b708b29ed8f" providerId="ADAL" clId="{64F125A8-8131-4846-A0B7-043BDC78B18D}" dt="2021-03-04T13:32:50.597" v="134" actId="20577"/>
      <pc:docMkLst>
        <pc:docMk/>
      </pc:docMkLst>
      <pc:sldChg chg="modNotesTx">
        <pc:chgData name="Michelle Runge" userId="7edb415c-8452-405d-8552-7b708b29ed8f" providerId="ADAL" clId="{64F125A8-8131-4846-A0B7-043BDC78B18D}" dt="2021-03-04T13:31:37.816" v="128" actId="20577"/>
        <pc:sldMkLst>
          <pc:docMk/>
          <pc:sldMk cId="3994835000" sldId="256"/>
        </pc:sldMkLst>
      </pc:sldChg>
      <pc:sldChg chg="modNotesTx">
        <pc:chgData name="Michelle Runge" userId="7edb415c-8452-405d-8552-7b708b29ed8f" providerId="ADAL" clId="{64F125A8-8131-4846-A0B7-043BDC78B18D}" dt="2021-03-04T13:32:24.874" v="129" actId="20577"/>
        <pc:sldMkLst>
          <pc:docMk/>
          <pc:sldMk cId="3907905720" sldId="261"/>
        </pc:sldMkLst>
      </pc:sldChg>
      <pc:sldChg chg="modNotesTx">
        <pc:chgData name="Michelle Runge" userId="7edb415c-8452-405d-8552-7b708b29ed8f" providerId="ADAL" clId="{64F125A8-8131-4846-A0B7-043BDC78B18D}" dt="2021-03-04T13:32:50.597" v="134" actId="20577"/>
        <pc:sldMkLst>
          <pc:docMk/>
          <pc:sldMk cId="2836979200" sldId="263"/>
        </pc:sldMkLst>
      </pc:sldChg>
    </pc:docChg>
  </pc:docChgLst>
  <pc:docChgLst>
    <pc:chgData name="Anne Paul" userId="S::apaul@innsofcourt.org::d9711889-3a7f-486c-a5e6-19d01327c8f4" providerId="AD" clId="Web-{BA6FABD8-7C8F-E375-22E7-F7BB84060996}"/>
    <pc:docChg chg="">
      <pc:chgData name="Anne Paul" userId="S::apaul@innsofcourt.org::d9711889-3a7f-486c-a5e6-19d01327c8f4" providerId="AD" clId="Web-{BA6FABD8-7C8F-E375-22E7-F7BB84060996}" dt="2021-04-13T15:33:26.717" v="0"/>
      <pc:docMkLst>
        <pc:docMk/>
      </pc:docMkLst>
      <pc:sldChg chg="addCm">
        <pc:chgData name="Anne Paul" userId="S::apaul@innsofcourt.org::d9711889-3a7f-486c-a5e6-19d01327c8f4" providerId="AD" clId="Web-{BA6FABD8-7C8F-E375-22E7-F7BB84060996}" dt="2021-04-13T15:33:26.717" v="0"/>
        <pc:sldMkLst>
          <pc:docMk/>
          <pc:sldMk cId="3907905720" sldId="261"/>
        </pc:sldMkLst>
      </pc:sldChg>
    </pc:docChg>
  </pc:docChgLst>
  <pc:docChgLst>
    <pc:chgData name="Michelle Runge" userId="S::mrunge@innsofcourt.org::7edb415c-8452-405d-8552-7b708b29ed8f" providerId="AD" clId="Web-{29C5BF9F-30B4-0000-C574-97E4E76496FE}"/>
    <pc:docChg chg="">
      <pc:chgData name="Michelle Runge" userId="S::mrunge@innsofcourt.org::7edb415c-8452-405d-8552-7b708b29ed8f" providerId="AD" clId="Web-{29C5BF9F-30B4-0000-C574-97E4E76496FE}" dt="2021-04-19T12:42:14.843" v="0"/>
      <pc:docMkLst>
        <pc:docMk/>
      </pc:docMkLst>
      <pc:sldChg chg="delCm">
        <pc:chgData name="Michelle Runge" userId="S::mrunge@innsofcourt.org::7edb415c-8452-405d-8552-7b708b29ed8f" providerId="AD" clId="Web-{29C5BF9F-30B4-0000-C574-97E4E76496FE}" dt="2021-04-19T12:42:14.843" v="0"/>
        <pc:sldMkLst>
          <pc:docMk/>
          <pc:sldMk cId="3907905720" sldId="261"/>
        </pc:sldMkLst>
      </pc:sldChg>
    </pc:docChg>
  </pc:docChgLst>
  <pc:docChgLst>
    <pc:chgData name="Michelle Runge" userId="7edb415c-8452-405d-8552-7b708b29ed8f" providerId="ADAL" clId="{D5590E77-0BCB-4AAB-B677-0B1F9E3CDBF0}"/>
    <pc:docChg chg="undo custSel addSld modSld">
      <pc:chgData name="Michelle Runge" userId="7edb415c-8452-405d-8552-7b708b29ed8f" providerId="ADAL" clId="{D5590E77-0BCB-4AAB-B677-0B1F9E3CDBF0}" dt="2021-02-18T12:58:01.750" v="955" actId="1076"/>
      <pc:docMkLst>
        <pc:docMk/>
      </pc:docMkLst>
      <pc:sldChg chg="addSp delSp modSp mod modClrScheme chgLayout">
        <pc:chgData name="Michelle Runge" userId="7edb415c-8452-405d-8552-7b708b29ed8f" providerId="ADAL" clId="{D5590E77-0BCB-4AAB-B677-0B1F9E3CDBF0}" dt="2021-02-18T12:24:21.372" v="40" actId="403"/>
        <pc:sldMkLst>
          <pc:docMk/>
          <pc:sldMk cId="3994835000" sldId="256"/>
        </pc:sldMkLst>
        <pc:spChg chg="del mod ord">
          <ac:chgData name="Michelle Runge" userId="7edb415c-8452-405d-8552-7b708b29ed8f" providerId="ADAL" clId="{D5590E77-0BCB-4AAB-B677-0B1F9E3CDBF0}" dt="2021-02-18T12:23:48.259" v="0" actId="700"/>
          <ac:spMkLst>
            <pc:docMk/>
            <pc:sldMk cId="3994835000" sldId="256"/>
            <ac:spMk id="2" creationId="{00000000-0000-0000-0000-000000000000}"/>
          </ac:spMkLst>
        </pc:spChg>
        <pc:spChg chg="add mod ord">
          <ac:chgData name="Michelle Runge" userId="7edb415c-8452-405d-8552-7b708b29ed8f" providerId="ADAL" clId="{D5590E77-0BCB-4AAB-B677-0B1F9E3CDBF0}" dt="2021-02-18T12:24:21.372" v="40" actId="403"/>
          <ac:spMkLst>
            <pc:docMk/>
            <pc:sldMk cId="3994835000" sldId="256"/>
            <ac:spMk id="3" creationId="{84090BB8-1C64-4DAA-8542-761F0154B891}"/>
          </ac:spMkLst>
        </pc:spChg>
        <pc:spChg chg="add mod ord">
          <ac:chgData name="Michelle Runge" userId="7edb415c-8452-405d-8552-7b708b29ed8f" providerId="ADAL" clId="{D5590E77-0BCB-4AAB-B677-0B1F9E3CDBF0}" dt="2021-02-18T12:24:18.246" v="39" actId="404"/>
          <ac:spMkLst>
            <pc:docMk/>
            <pc:sldMk cId="3994835000" sldId="256"/>
            <ac:spMk id="4" creationId="{A7F7D902-D24F-4D27-9555-9A95E8A09DC3}"/>
          </ac:spMkLst>
        </pc:spChg>
      </pc:sldChg>
      <pc:sldChg chg="addSp delSp modSp new mod">
        <pc:chgData name="Michelle Runge" userId="7edb415c-8452-405d-8552-7b708b29ed8f" providerId="ADAL" clId="{D5590E77-0BCB-4AAB-B677-0B1F9E3CDBF0}" dt="2021-02-18T12:35:51.438" v="856" actId="255"/>
        <pc:sldMkLst>
          <pc:docMk/>
          <pc:sldMk cId="1516987759" sldId="257"/>
        </pc:sldMkLst>
        <pc:spChg chg="mod">
          <ac:chgData name="Michelle Runge" userId="7edb415c-8452-405d-8552-7b708b29ed8f" providerId="ADAL" clId="{D5590E77-0BCB-4AAB-B677-0B1F9E3CDBF0}" dt="2021-02-18T12:35:25.352" v="850" actId="27636"/>
          <ac:spMkLst>
            <pc:docMk/>
            <pc:sldMk cId="1516987759" sldId="257"/>
            <ac:spMk id="2" creationId="{4ADC0053-16A4-4C34-B4C0-C5DAE45EF13F}"/>
          </ac:spMkLst>
        </pc:spChg>
        <pc:spChg chg="del">
          <ac:chgData name="Michelle Runge" userId="7edb415c-8452-405d-8552-7b708b29ed8f" providerId="ADAL" clId="{D5590E77-0BCB-4AAB-B677-0B1F9E3CDBF0}" dt="2021-02-18T12:33:55.096" v="838" actId="931"/>
          <ac:spMkLst>
            <pc:docMk/>
            <pc:sldMk cId="1516987759" sldId="257"/>
            <ac:spMk id="3" creationId="{DF96C461-D557-4511-9D79-E4E32D95C2FE}"/>
          </ac:spMkLst>
        </pc:spChg>
        <pc:spChg chg="mod">
          <ac:chgData name="Michelle Runge" userId="7edb415c-8452-405d-8552-7b708b29ed8f" providerId="ADAL" clId="{D5590E77-0BCB-4AAB-B677-0B1F9E3CDBF0}" dt="2021-02-18T12:24:43.170" v="49" actId="20577"/>
          <ac:spMkLst>
            <pc:docMk/>
            <pc:sldMk cId="1516987759" sldId="257"/>
            <ac:spMk id="4" creationId="{ABE5D523-FAD3-4403-A3FD-2E2C3A9B9D02}"/>
          </ac:spMkLst>
        </pc:spChg>
        <pc:spChg chg="add del mod">
          <ac:chgData name="Michelle Runge" userId="7edb415c-8452-405d-8552-7b708b29ed8f" providerId="ADAL" clId="{D5590E77-0BCB-4AAB-B677-0B1F9E3CDBF0}" dt="2021-02-18T12:35:11.500" v="848" actId="478"/>
          <ac:spMkLst>
            <pc:docMk/>
            <pc:sldMk cId="1516987759" sldId="257"/>
            <ac:spMk id="7" creationId="{212F54B2-F9BC-49CF-882C-48BA5D4AA5C2}"/>
          </ac:spMkLst>
        </pc:spChg>
        <pc:spChg chg="add mod">
          <ac:chgData name="Michelle Runge" userId="7edb415c-8452-405d-8552-7b708b29ed8f" providerId="ADAL" clId="{D5590E77-0BCB-4AAB-B677-0B1F9E3CDBF0}" dt="2021-02-18T12:35:51.438" v="856" actId="255"/>
          <ac:spMkLst>
            <pc:docMk/>
            <pc:sldMk cId="1516987759" sldId="257"/>
            <ac:spMk id="10" creationId="{BF84ADCB-5C6D-4063-A121-1B06B1D62CE2}"/>
          </ac:spMkLst>
        </pc:spChg>
        <pc:spChg chg="add del mod">
          <ac:chgData name="Michelle Runge" userId="7edb415c-8452-405d-8552-7b708b29ed8f" providerId="ADAL" clId="{D5590E77-0BCB-4AAB-B677-0B1F9E3CDBF0}" dt="2021-02-18T12:34:13.499" v="844" actId="478"/>
          <ac:spMkLst>
            <pc:docMk/>
            <pc:sldMk cId="1516987759" sldId="257"/>
            <ac:spMk id="12" creationId="{3F67CCC1-4396-42B2-AB23-0D69D6165EDE}"/>
          </ac:spMkLst>
        </pc:spChg>
        <pc:picChg chg="add del mod">
          <ac:chgData name="Michelle Runge" userId="7edb415c-8452-405d-8552-7b708b29ed8f" providerId="ADAL" clId="{D5590E77-0BCB-4AAB-B677-0B1F9E3CDBF0}" dt="2021-02-18T12:34:05.809" v="843" actId="478"/>
          <ac:picMkLst>
            <pc:docMk/>
            <pc:sldMk cId="1516987759" sldId="257"/>
            <ac:picMk id="6" creationId="{A15D944D-5AB5-4E1B-B3CE-315790C165C5}"/>
          </ac:picMkLst>
        </pc:picChg>
        <pc:picChg chg="add mod">
          <ac:chgData name="Michelle Runge" userId="7edb415c-8452-405d-8552-7b708b29ed8f" providerId="ADAL" clId="{D5590E77-0BCB-4AAB-B677-0B1F9E3CDBF0}" dt="2021-02-18T12:35:30.294" v="851" actId="1076"/>
          <ac:picMkLst>
            <pc:docMk/>
            <pc:sldMk cId="1516987759" sldId="257"/>
            <ac:picMk id="9" creationId="{389A7805-C42F-47F6-A210-831926BF30D9}"/>
          </ac:picMkLst>
        </pc:picChg>
      </pc:sldChg>
      <pc:sldChg chg="addSp modSp new mod modNotesTx">
        <pc:chgData name="Michelle Runge" userId="7edb415c-8452-405d-8552-7b708b29ed8f" providerId="ADAL" clId="{D5590E77-0BCB-4AAB-B677-0B1F9E3CDBF0}" dt="2021-02-18T12:43:08.183" v="868" actId="255"/>
        <pc:sldMkLst>
          <pc:docMk/>
          <pc:sldMk cId="2448980014" sldId="258"/>
        </pc:sldMkLst>
        <pc:spChg chg="mod">
          <ac:chgData name="Michelle Runge" userId="7edb415c-8452-405d-8552-7b708b29ed8f" providerId="ADAL" clId="{D5590E77-0BCB-4AAB-B677-0B1F9E3CDBF0}" dt="2021-02-18T12:25:23.187" v="130" actId="20577"/>
          <ac:spMkLst>
            <pc:docMk/>
            <pc:sldMk cId="2448980014" sldId="258"/>
            <ac:spMk id="2" creationId="{36337531-E728-4BFD-ABEA-CCEB7B5A0D1F}"/>
          </ac:spMkLst>
        </pc:spChg>
        <pc:spChg chg="add mod">
          <ac:chgData name="Michelle Runge" userId="7edb415c-8452-405d-8552-7b708b29ed8f" providerId="ADAL" clId="{D5590E77-0BCB-4AAB-B677-0B1F9E3CDBF0}" dt="2021-02-18T12:43:08.183" v="868" actId="255"/>
          <ac:spMkLst>
            <pc:docMk/>
            <pc:sldMk cId="2448980014" sldId="258"/>
            <ac:spMk id="5" creationId="{BFCB9045-3DAA-4434-8DF3-586CDAF177AE}"/>
          </ac:spMkLst>
        </pc:spChg>
        <pc:picChg chg="add mod">
          <ac:chgData name="Michelle Runge" userId="7edb415c-8452-405d-8552-7b708b29ed8f" providerId="ADAL" clId="{D5590E77-0BCB-4AAB-B677-0B1F9E3CDBF0}" dt="2021-02-18T12:42:47.992" v="864" actId="1076"/>
          <ac:picMkLst>
            <pc:docMk/>
            <pc:sldMk cId="2448980014" sldId="258"/>
            <ac:picMk id="4" creationId="{AA4051FC-B290-47A1-8D0A-1C96A07EEA8E}"/>
          </ac:picMkLst>
        </pc:picChg>
      </pc:sldChg>
      <pc:sldChg chg="addSp modSp new mod modNotesTx">
        <pc:chgData name="Michelle Runge" userId="7edb415c-8452-405d-8552-7b708b29ed8f" providerId="ADAL" clId="{D5590E77-0BCB-4AAB-B677-0B1F9E3CDBF0}" dt="2021-02-18T12:44:37.838" v="874" actId="255"/>
        <pc:sldMkLst>
          <pc:docMk/>
          <pc:sldMk cId="506954041" sldId="259"/>
        </pc:sldMkLst>
        <pc:spChg chg="mod">
          <ac:chgData name="Michelle Runge" userId="7edb415c-8452-405d-8552-7b708b29ed8f" providerId="ADAL" clId="{D5590E77-0BCB-4AAB-B677-0B1F9E3CDBF0}" dt="2021-02-18T12:25:47.435" v="155" actId="20577"/>
          <ac:spMkLst>
            <pc:docMk/>
            <pc:sldMk cId="506954041" sldId="259"/>
            <ac:spMk id="2" creationId="{33EA3FD3-8992-49D4-917F-E9E4702D7D4B}"/>
          </ac:spMkLst>
        </pc:spChg>
        <pc:spChg chg="add mod">
          <ac:chgData name="Michelle Runge" userId="7edb415c-8452-405d-8552-7b708b29ed8f" providerId="ADAL" clId="{D5590E77-0BCB-4AAB-B677-0B1F9E3CDBF0}" dt="2021-02-18T12:44:37.838" v="874" actId="255"/>
          <ac:spMkLst>
            <pc:docMk/>
            <pc:sldMk cId="506954041" sldId="259"/>
            <ac:spMk id="5" creationId="{0D134D17-5D78-4B2E-BC6C-5AC42FA81549}"/>
          </ac:spMkLst>
        </pc:spChg>
        <pc:picChg chg="add mod">
          <ac:chgData name="Michelle Runge" userId="7edb415c-8452-405d-8552-7b708b29ed8f" providerId="ADAL" clId="{D5590E77-0BCB-4AAB-B677-0B1F9E3CDBF0}" dt="2021-02-18T12:44:31.745" v="872" actId="1076"/>
          <ac:picMkLst>
            <pc:docMk/>
            <pc:sldMk cId="506954041" sldId="259"/>
            <ac:picMk id="4" creationId="{51B03F00-A6A9-42B6-A077-AC0D50F63411}"/>
          </ac:picMkLst>
        </pc:picChg>
      </pc:sldChg>
      <pc:sldChg chg="addSp delSp modSp new mod modNotesTx">
        <pc:chgData name="Michelle Runge" userId="7edb415c-8452-405d-8552-7b708b29ed8f" providerId="ADAL" clId="{D5590E77-0BCB-4AAB-B677-0B1F9E3CDBF0}" dt="2021-02-18T12:48:47.572" v="921" actId="1076"/>
        <pc:sldMkLst>
          <pc:docMk/>
          <pc:sldMk cId="1185754786" sldId="260"/>
        </pc:sldMkLst>
        <pc:spChg chg="del">
          <ac:chgData name="Michelle Runge" userId="7edb415c-8452-405d-8552-7b708b29ed8f" providerId="ADAL" clId="{D5590E77-0BCB-4AAB-B677-0B1F9E3CDBF0}" dt="2021-02-18T12:45:30.645" v="875" actId="931"/>
          <ac:spMkLst>
            <pc:docMk/>
            <pc:sldMk cId="1185754786" sldId="260"/>
            <ac:spMk id="2" creationId="{2CEAAE0E-69A5-4FC8-9F2D-934991F18319}"/>
          </ac:spMkLst>
        </pc:spChg>
        <pc:spChg chg="del">
          <ac:chgData name="Michelle Runge" userId="7edb415c-8452-405d-8552-7b708b29ed8f" providerId="ADAL" clId="{D5590E77-0BCB-4AAB-B677-0B1F9E3CDBF0}" dt="2021-02-18T12:45:44.928" v="876" actId="26606"/>
          <ac:spMkLst>
            <pc:docMk/>
            <pc:sldMk cId="1185754786" sldId="260"/>
            <ac:spMk id="3" creationId="{0C613C37-8D11-4F65-903C-54659EF9A8F7}"/>
          </ac:spMkLst>
        </pc:spChg>
        <pc:spChg chg="mod">
          <ac:chgData name="Michelle Runge" userId="7edb415c-8452-405d-8552-7b708b29ed8f" providerId="ADAL" clId="{D5590E77-0BCB-4AAB-B677-0B1F9E3CDBF0}" dt="2021-02-18T12:45:44.928" v="876" actId="26606"/>
          <ac:spMkLst>
            <pc:docMk/>
            <pc:sldMk cId="1185754786" sldId="260"/>
            <ac:spMk id="4" creationId="{AFFAF10D-931D-427B-A456-23BBF7BF03B0}"/>
          </ac:spMkLst>
        </pc:spChg>
        <pc:spChg chg="add del mod">
          <ac:chgData name="Michelle Runge" userId="7edb415c-8452-405d-8552-7b708b29ed8f" providerId="ADAL" clId="{D5590E77-0BCB-4AAB-B677-0B1F9E3CDBF0}" dt="2021-02-18T12:47:14.690" v="879" actId="931"/>
          <ac:spMkLst>
            <pc:docMk/>
            <pc:sldMk cId="1185754786" sldId="260"/>
            <ac:spMk id="8" creationId="{7A6B8EF3-C625-4613-A638-C1DFD16F4EED}"/>
          </ac:spMkLst>
        </pc:spChg>
        <pc:spChg chg="add del">
          <ac:chgData name="Michelle Runge" userId="7edb415c-8452-405d-8552-7b708b29ed8f" providerId="ADAL" clId="{D5590E77-0BCB-4AAB-B677-0B1F9E3CDBF0}" dt="2021-02-18T12:45:56.665" v="878"/>
          <ac:spMkLst>
            <pc:docMk/>
            <pc:sldMk cId="1185754786" sldId="260"/>
            <ac:spMk id="11" creationId="{E5A59239-27CA-4E9B-9A18-A35C9DD0E8AF}"/>
          </ac:spMkLst>
        </pc:spChg>
        <pc:spChg chg="add mod">
          <ac:chgData name="Michelle Runge" userId="7edb415c-8452-405d-8552-7b708b29ed8f" providerId="ADAL" clId="{D5590E77-0BCB-4AAB-B677-0B1F9E3CDBF0}" dt="2021-02-18T12:48:26.826" v="908" actId="113"/>
          <ac:spMkLst>
            <pc:docMk/>
            <pc:sldMk cId="1185754786" sldId="260"/>
            <ac:spMk id="13" creationId="{B78F6B75-B03E-47CF-833E-5D2CC258CFAD}"/>
          </ac:spMkLst>
        </pc:spChg>
        <pc:spChg chg="add mod">
          <ac:chgData name="Michelle Runge" userId="7edb415c-8452-405d-8552-7b708b29ed8f" providerId="ADAL" clId="{D5590E77-0BCB-4AAB-B677-0B1F9E3CDBF0}" dt="2021-02-18T12:48:47.572" v="921" actId="1076"/>
          <ac:spMkLst>
            <pc:docMk/>
            <pc:sldMk cId="1185754786" sldId="260"/>
            <ac:spMk id="14" creationId="{48C6DFC3-94AD-4862-B945-80EFE5DBEBE9}"/>
          </ac:spMkLst>
        </pc:spChg>
        <pc:picChg chg="add del mod">
          <ac:chgData name="Michelle Runge" userId="7edb415c-8452-405d-8552-7b708b29ed8f" providerId="ADAL" clId="{D5590E77-0BCB-4AAB-B677-0B1F9E3CDBF0}" dt="2021-02-18T12:45:54.742" v="877" actId="21"/>
          <ac:picMkLst>
            <pc:docMk/>
            <pc:sldMk cId="1185754786" sldId="260"/>
            <ac:picMk id="6" creationId="{5249B1B3-A5CD-4DCD-BA7C-BF2199CC3CD4}"/>
          </ac:picMkLst>
        </pc:picChg>
        <pc:picChg chg="add mod">
          <ac:chgData name="Michelle Runge" userId="7edb415c-8452-405d-8552-7b708b29ed8f" providerId="ADAL" clId="{D5590E77-0BCB-4AAB-B677-0B1F9E3CDBF0}" dt="2021-02-18T12:45:56.665" v="878"/>
          <ac:picMkLst>
            <pc:docMk/>
            <pc:sldMk cId="1185754786" sldId="260"/>
            <ac:picMk id="10" creationId="{3159D250-B35E-4E4C-8F2E-CF8EDB56113D}"/>
          </ac:picMkLst>
        </pc:picChg>
        <pc:picChg chg="add mod modCrop">
          <ac:chgData name="Michelle Runge" userId="7edb415c-8452-405d-8552-7b708b29ed8f" providerId="ADAL" clId="{D5590E77-0BCB-4AAB-B677-0B1F9E3CDBF0}" dt="2021-02-18T12:47:54.712" v="883" actId="1076"/>
          <ac:picMkLst>
            <pc:docMk/>
            <pc:sldMk cId="1185754786" sldId="260"/>
            <ac:picMk id="12" creationId="{A8139366-BE0B-4939-B3B5-C7CC0D688623}"/>
          </ac:picMkLst>
        </pc:picChg>
      </pc:sldChg>
      <pc:sldChg chg="addSp delSp modSp new mod modNotesTx">
        <pc:chgData name="Michelle Runge" userId="7edb415c-8452-405d-8552-7b708b29ed8f" providerId="ADAL" clId="{D5590E77-0BCB-4AAB-B677-0B1F9E3CDBF0}" dt="2021-02-18T12:54:00.807" v="940" actId="255"/>
        <pc:sldMkLst>
          <pc:docMk/>
          <pc:sldMk cId="3907905720" sldId="261"/>
        </pc:sldMkLst>
        <pc:spChg chg="mod">
          <ac:chgData name="Michelle Runge" userId="7edb415c-8452-405d-8552-7b708b29ed8f" providerId="ADAL" clId="{D5590E77-0BCB-4AAB-B677-0B1F9E3CDBF0}" dt="2021-02-18T12:27:19.002" v="241" actId="20577"/>
          <ac:spMkLst>
            <pc:docMk/>
            <pc:sldMk cId="3907905720" sldId="261"/>
            <ac:spMk id="2" creationId="{9CD26843-F2CA-49B1-A64B-4D0BC7400667}"/>
          </ac:spMkLst>
        </pc:spChg>
        <pc:spChg chg="del">
          <ac:chgData name="Michelle Runge" userId="7edb415c-8452-405d-8552-7b708b29ed8f" providerId="ADAL" clId="{D5590E77-0BCB-4AAB-B677-0B1F9E3CDBF0}" dt="2021-02-18T12:50:44.980" v="922" actId="931"/>
          <ac:spMkLst>
            <pc:docMk/>
            <pc:sldMk cId="3907905720" sldId="261"/>
            <ac:spMk id="3" creationId="{59C82ED1-D444-4DD2-8530-1C34F33F4A74}"/>
          </ac:spMkLst>
        </pc:spChg>
        <pc:spChg chg="mod">
          <ac:chgData name="Michelle Runge" userId="7edb415c-8452-405d-8552-7b708b29ed8f" providerId="ADAL" clId="{D5590E77-0BCB-4AAB-B677-0B1F9E3CDBF0}" dt="2021-02-18T12:28:14.451" v="246"/>
          <ac:spMkLst>
            <pc:docMk/>
            <pc:sldMk cId="3907905720" sldId="261"/>
            <ac:spMk id="4" creationId="{AFFD8729-B9AC-4765-AB9C-86726AAC4FD5}"/>
          </ac:spMkLst>
        </pc:spChg>
        <pc:spChg chg="add del mod">
          <ac:chgData name="Michelle Runge" userId="7edb415c-8452-405d-8552-7b708b29ed8f" providerId="ADAL" clId="{D5590E77-0BCB-4AAB-B677-0B1F9E3CDBF0}" dt="2021-02-18T12:51:13.771" v="928" actId="478"/>
          <ac:spMkLst>
            <pc:docMk/>
            <pc:sldMk cId="3907905720" sldId="261"/>
            <ac:spMk id="7" creationId="{1702EAA1-C495-4EC5-82EF-280DB5AD5BD9}"/>
          </ac:spMkLst>
        </pc:spChg>
        <pc:spChg chg="add del mod">
          <ac:chgData name="Michelle Runge" userId="7edb415c-8452-405d-8552-7b708b29ed8f" providerId="ADAL" clId="{D5590E77-0BCB-4AAB-B677-0B1F9E3CDBF0}" dt="2021-02-18T12:53:06.098" v="929" actId="931"/>
          <ac:spMkLst>
            <pc:docMk/>
            <pc:sldMk cId="3907905720" sldId="261"/>
            <ac:spMk id="9" creationId="{0201F788-E06A-4B5C-8120-99C1479954D9}"/>
          </ac:spMkLst>
        </pc:spChg>
        <pc:spChg chg="add mod">
          <ac:chgData name="Michelle Runge" userId="7edb415c-8452-405d-8552-7b708b29ed8f" providerId="ADAL" clId="{D5590E77-0BCB-4AAB-B677-0B1F9E3CDBF0}" dt="2021-02-18T12:54:00.807" v="940" actId="255"/>
          <ac:spMkLst>
            <pc:docMk/>
            <pc:sldMk cId="3907905720" sldId="261"/>
            <ac:spMk id="12" creationId="{7DD268BF-C72E-40C6-9222-6E5345999BDB}"/>
          </ac:spMkLst>
        </pc:spChg>
        <pc:picChg chg="add del mod">
          <ac:chgData name="Michelle Runge" userId="7edb415c-8452-405d-8552-7b708b29ed8f" providerId="ADAL" clId="{D5590E77-0BCB-4AAB-B677-0B1F9E3CDBF0}" dt="2021-02-18T12:51:13.771" v="928" actId="478"/>
          <ac:picMkLst>
            <pc:docMk/>
            <pc:sldMk cId="3907905720" sldId="261"/>
            <ac:picMk id="6" creationId="{0B03CB99-A3AA-410A-B05F-A8FA238CDC5E}"/>
          </ac:picMkLst>
        </pc:picChg>
        <pc:picChg chg="add mod modCrop">
          <ac:chgData name="Michelle Runge" userId="7edb415c-8452-405d-8552-7b708b29ed8f" providerId="ADAL" clId="{D5590E77-0BCB-4AAB-B677-0B1F9E3CDBF0}" dt="2021-02-18T12:53:40.411" v="936" actId="14100"/>
          <ac:picMkLst>
            <pc:docMk/>
            <pc:sldMk cId="3907905720" sldId="261"/>
            <ac:picMk id="11" creationId="{FFA2DF99-1927-4BF8-90D1-D1CC097FE4B8}"/>
          </ac:picMkLst>
        </pc:picChg>
      </pc:sldChg>
      <pc:sldChg chg="addSp delSp modSp new mod modNotesTx">
        <pc:chgData name="Michelle Runge" userId="7edb415c-8452-405d-8552-7b708b29ed8f" providerId="ADAL" clId="{D5590E77-0BCB-4AAB-B677-0B1F9E3CDBF0}" dt="2021-02-18T12:58:01.750" v="955" actId="1076"/>
        <pc:sldMkLst>
          <pc:docMk/>
          <pc:sldMk cId="2065860776" sldId="262"/>
        </pc:sldMkLst>
        <pc:spChg chg="mod">
          <ac:chgData name="Michelle Runge" userId="7edb415c-8452-405d-8552-7b708b29ed8f" providerId="ADAL" clId="{D5590E77-0BCB-4AAB-B677-0B1F9E3CDBF0}" dt="2021-02-18T12:57:07.278" v="948" actId="26606"/>
          <ac:spMkLst>
            <pc:docMk/>
            <pc:sldMk cId="2065860776" sldId="262"/>
            <ac:spMk id="2" creationId="{113F9C4C-2A66-4FAB-9ADC-F8772F953FFB}"/>
          </ac:spMkLst>
        </pc:spChg>
        <pc:spChg chg="del">
          <ac:chgData name="Michelle Runge" userId="7edb415c-8452-405d-8552-7b708b29ed8f" providerId="ADAL" clId="{D5590E77-0BCB-4AAB-B677-0B1F9E3CDBF0}" dt="2021-02-18T12:55:27.623" v="941" actId="931"/>
          <ac:spMkLst>
            <pc:docMk/>
            <pc:sldMk cId="2065860776" sldId="262"/>
            <ac:spMk id="3" creationId="{2BDC45B0-8B66-4D25-90E9-F77331A39B43}"/>
          </ac:spMkLst>
        </pc:spChg>
        <pc:spChg chg="add del mod">
          <ac:chgData name="Michelle Runge" userId="7edb415c-8452-405d-8552-7b708b29ed8f" providerId="ADAL" clId="{D5590E77-0BCB-4AAB-B677-0B1F9E3CDBF0}" dt="2021-02-18T12:55:30.493" v="944" actId="478"/>
          <ac:spMkLst>
            <pc:docMk/>
            <pc:sldMk cId="2065860776" sldId="262"/>
            <ac:spMk id="6" creationId="{6802F27B-2BD3-47ED-A3CF-4746C98341AB}"/>
          </ac:spMkLst>
        </pc:spChg>
        <pc:spChg chg="add del mod">
          <ac:chgData name="Michelle Runge" userId="7edb415c-8452-405d-8552-7b708b29ed8f" providerId="ADAL" clId="{D5590E77-0BCB-4AAB-B677-0B1F9E3CDBF0}" dt="2021-02-18T12:57:02.391" v="945" actId="931"/>
          <ac:spMkLst>
            <pc:docMk/>
            <pc:sldMk cId="2065860776" sldId="262"/>
            <ac:spMk id="8" creationId="{4043D567-B962-4B59-A069-AFD263C60A07}"/>
          </ac:spMkLst>
        </pc:spChg>
        <pc:spChg chg="add mod">
          <ac:chgData name="Michelle Runge" userId="7edb415c-8452-405d-8552-7b708b29ed8f" providerId="ADAL" clId="{D5590E77-0BCB-4AAB-B677-0B1F9E3CDBF0}" dt="2021-02-18T12:58:01.750" v="955" actId="1076"/>
          <ac:spMkLst>
            <pc:docMk/>
            <pc:sldMk cId="2065860776" sldId="262"/>
            <ac:spMk id="11" creationId="{90FF5EFC-8036-4C8A-835E-DB5E115E0632}"/>
          </ac:spMkLst>
        </pc:spChg>
        <pc:picChg chg="add del mod">
          <ac:chgData name="Michelle Runge" userId="7edb415c-8452-405d-8552-7b708b29ed8f" providerId="ADAL" clId="{D5590E77-0BCB-4AAB-B677-0B1F9E3CDBF0}" dt="2021-02-18T12:55:30.493" v="944" actId="478"/>
          <ac:picMkLst>
            <pc:docMk/>
            <pc:sldMk cId="2065860776" sldId="262"/>
            <ac:picMk id="5" creationId="{90FCFA5E-584E-480C-9E4E-450F62DDD26A}"/>
          </ac:picMkLst>
        </pc:picChg>
        <pc:picChg chg="add mod">
          <ac:chgData name="Michelle Runge" userId="7edb415c-8452-405d-8552-7b708b29ed8f" providerId="ADAL" clId="{D5590E77-0BCB-4AAB-B677-0B1F9E3CDBF0}" dt="2021-02-18T12:57:51.912" v="954" actId="1076"/>
          <ac:picMkLst>
            <pc:docMk/>
            <pc:sldMk cId="2065860776" sldId="262"/>
            <ac:picMk id="10" creationId="{1AE6DE15-2702-4824-8458-D4760374B773}"/>
          </ac:picMkLst>
        </pc:picChg>
      </pc:sldChg>
      <pc:sldChg chg="modSp new mod modNotesTx">
        <pc:chgData name="Michelle Runge" userId="7edb415c-8452-405d-8552-7b708b29ed8f" providerId="ADAL" clId="{D5590E77-0BCB-4AAB-B677-0B1F9E3CDBF0}" dt="2021-02-18T12:31:56.136" v="801" actId="20577"/>
        <pc:sldMkLst>
          <pc:docMk/>
          <pc:sldMk cId="2836979200" sldId="263"/>
        </pc:sldMkLst>
        <pc:spChg chg="mod">
          <ac:chgData name="Michelle Runge" userId="7edb415c-8452-405d-8552-7b708b29ed8f" providerId="ADAL" clId="{D5590E77-0BCB-4AAB-B677-0B1F9E3CDBF0}" dt="2021-02-18T12:29:22.506" v="316" actId="20577"/>
          <ac:spMkLst>
            <pc:docMk/>
            <pc:sldMk cId="2836979200" sldId="263"/>
            <ac:spMk id="2" creationId="{D1AE620A-0746-43F6-A905-8DB6E5D1951B}"/>
          </ac:spMkLst>
        </pc:spChg>
        <pc:spChg chg="mod">
          <ac:chgData name="Michelle Runge" userId="7edb415c-8452-405d-8552-7b708b29ed8f" providerId="ADAL" clId="{D5590E77-0BCB-4AAB-B677-0B1F9E3CDBF0}" dt="2021-02-18T12:31:44.816" v="799" actId="948"/>
          <ac:spMkLst>
            <pc:docMk/>
            <pc:sldMk cId="2836979200" sldId="263"/>
            <ac:spMk id="3" creationId="{E5E99C4D-3B89-42E7-9634-53A11EE8A9AF}"/>
          </ac:spMkLst>
        </pc:spChg>
      </pc:sldChg>
      <pc:sldChg chg="modSp new mod">
        <pc:chgData name="Michelle Runge" userId="7edb415c-8452-405d-8552-7b708b29ed8f" providerId="ADAL" clId="{D5590E77-0BCB-4AAB-B677-0B1F9E3CDBF0}" dt="2021-02-18T12:32:10.438" v="837" actId="20577"/>
        <pc:sldMkLst>
          <pc:docMk/>
          <pc:sldMk cId="1092420777" sldId="264"/>
        </pc:sldMkLst>
        <pc:spChg chg="mod">
          <ac:chgData name="Michelle Runge" userId="7edb415c-8452-405d-8552-7b708b29ed8f" providerId="ADAL" clId="{D5590E77-0BCB-4AAB-B677-0B1F9E3CDBF0}" dt="2021-02-18T12:32:07.091" v="813" actId="20577"/>
          <ac:spMkLst>
            <pc:docMk/>
            <pc:sldMk cId="1092420777" sldId="264"/>
            <ac:spMk id="2" creationId="{D00D25A6-D3FA-4293-957A-DF427185DAA3}"/>
          </ac:spMkLst>
        </pc:spChg>
        <pc:spChg chg="mod">
          <ac:chgData name="Michelle Runge" userId="7edb415c-8452-405d-8552-7b708b29ed8f" providerId="ADAL" clId="{D5590E77-0BCB-4AAB-B677-0B1F9E3CDBF0}" dt="2021-02-18T12:32:10.438" v="837" actId="20577"/>
          <ac:spMkLst>
            <pc:docMk/>
            <pc:sldMk cId="1092420777" sldId="264"/>
            <ac:spMk id="3" creationId="{88C4ABC9-B262-4D3B-B0C9-5FA7E513F51D}"/>
          </ac:spMkLst>
        </pc:spChg>
      </pc:sldChg>
    </pc:docChg>
  </pc:docChgLst>
  <pc:docChgLst>
    <pc:chgData name="Leventhal, Alexis A." userId="S::aleventhal_reedsmith.com#ext#@amicf.onmicrosoft.com::2ae59026-9f72-4b63-a0c6-cbdc3a42b355" providerId="AD" clId="Web-{4D1B2703-D2A8-66A4-D331-7F7E392E956C}"/>
    <pc:docChg chg="addSld delSld modSld">
      <pc:chgData name="Leventhal, Alexis A." userId="S::aleventhal_reedsmith.com#ext#@amicf.onmicrosoft.com::2ae59026-9f72-4b63-a0c6-cbdc3a42b355" providerId="AD" clId="Web-{4D1B2703-D2A8-66A4-D331-7F7E392E956C}" dt="2021-05-25T13:00:09.794" v="10" actId="20577"/>
      <pc:docMkLst>
        <pc:docMk/>
      </pc:docMkLst>
      <pc:sldChg chg="addSp delSp modSp add replId">
        <pc:chgData name="Leventhal, Alexis A." userId="S::aleventhal_reedsmith.com#ext#@amicf.onmicrosoft.com::2ae59026-9f72-4b63-a0c6-cbdc3a42b355" providerId="AD" clId="Web-{4D1B2703-D2A8-66A4-D331-7F7E392E956C}" dt="2021-05-25T13:00:09.794" v="10" actId="20577"/>
        <pc:sldMkLst>
          <pc:docMk/>
          <pc:sldMk cId="442470119" sldId="265"/>
        </pc:sldMkLst>
        <pc:spChg chg="mod">
          <ac:chgData name="Leventhal, Alexis A." userId="S::aleventhal_reedsmith.com#ext#@amicf.onmicrosoft.com::2ae59026-9f72-4b63-a0c6-cbdc3a42b355" providerId="AD" clId="Web-{4D1B2703-D2A8-66A4-D331-7F7E392E956C}" dt="2021-05-25T13:00:09.794" v="10" actId="20577"/>
          <ac:spMkLst>
            <pc:docMk/>
            <pc:sldMk cId="442470119" sldId="265"/>
            <ac:spMk id="2" creationId="{9CD26843-F2CA-49B1-A64B-4D0BC7400667}"/>
          </ac:spMkLst>
        </pc:spChg>
        <pc:spChg chg="add del mod">
          <ac:chgData name="Leventhal, Alexis A." userId="S::aleventhal_reedsmith.com#ext#@amicf.onmicrosoft.com::2ae59026-9f72-4b63-a0c6-cbdc3a42b355" providerId="AD" clId="Web-{4D1B2703-D2A8-66A4-D331-7F7E392E956C}" dt="2021-05-25T12:56:01.466" v="4"/>
          <ac:spMkLst>
            <pc:docMk/>
            <pc:sldMk cId="442470119" sldId="265"/>
            <ac:spMk id="5" creationId="{9EFC09D1-A12F-448D-BC9D-DF649A0975E9}"/>
          </ac:spMkLst>
        </pc:spChg>
        <pc:spChg chg="del">
          <ac:chgData name="Leventhal, Alexis A." userId="S::aleventhal_reedsmith.com#ext#@amicf.onmicrosoft.com::2ae59026-9f72-4b63-a0c6-cbdc3a42b355" providerId="AD" clId="Web-{4D1B2703-D2A8-66A4-D331-7F7E392E956C}" dt="2021-05-25T12:55:46.122" v="1"/>
          <ac:spMkLst>
            <pc:docMk/>
            <pc:sldMk cId="442470119" sldId="265"/>
            <ac:spMk id="12" creationId="{7DD268BF-C72E-40C6-9222-6E5345999BDB}"/>
          </ac:spMkLst>
        </pc:spChg>
        <pc:picChg chg="add mod ord">
          <ac:chgData name="Leventhal, Alexis A." userId="S::aleventhal_reedsmith.com#ext#@amicf.onmicrosoft.com::2ae59026-9f72-4b63-a0c6-cbdc3a42b355" providerId="AD" clId="Web-{4D1B2703-D2A8-66A4-D331-7F7E392E956C}" dt="2021-05-25T12:56:05.294" v="5" actId="14100"/>
          <ac:picMkLst>
            <pc:docMk/>
            <pc:sldMk cId="442470119" sldId="265"/>
            <ac:picMk id="6" creationId="{524E85C6-3697-4AD8-9E62-4F8FA71D2FEB}"/>
          </ac:picMkLst>
        </pc:picChg>
        <pc:picChg chg="del">
          <ac:chgData name="Leventhal, Alexis A." userId="S::aleventhal_reedsmith.com#ext#@amicf.onmicrosoft.com::2ae59026-9f72-4b63-a0c6-cbdc3a42b355" providerId="AD" clId="Web-{4D1B2703-D2A8-66A4-D331-7F7E392E956C}" dt="2021-05-25T12:55:46.122" v="1"/>
          <ac:picMkLst>
            <pc:docMk/>
            <pc:sldMk cId="442470119" sldId="265"/>
            <ac:picMk id="11" creationId="{FFA2DF99-1927-4BF8-90D1-D1CC097FE4B8}"/>
          </ac:picMkLst>
        </pc:picChg>
      </pc:sldChg>
      <pc:sldChg chg="add del replId">
        <pc:chgData name="Leventhal, Alexis A." userId="S::aleventhal_reedsmith.com#ext#@amicf.onmicrosoft.com::2ae59026-9f72-4b63-a0c6-cbdc3a42b355" providerId="AD" clId="Web-{4D1B2703-D2A8-66A4-D331-7F7E392E956C}" dt="2021-05-25T12:55:49.122" v="3"/>
        <pc:sldMkLst>
          <pc:docMk/>
          <pc:sldMk cId="3102728602" sldId="266"/>
        </pc:sldMkLst>
      </pc:sldChg>
    </pc:docChg>
  </pc:docChgLst>
  <pc:docChgLst>
    <pc:chgData name="Michelle Runge" userId="S::mrunge@innsofcourt.org::7edb415c-8452-405d-8552-7b708b29ed8f" providerId="AD" clId="Web-{8264E763-C38F-F93B-76BD-D29234281E19}"/>
    <pc:docChg chg="modSld">
      <pc:chgData name="Michelle Runge" userId="S::mrunge@innsofcourt.org::7edb415c-8452-405d-8552-7b708b29ed8f" providerId="AD" clId="Web-{8264E763-C38F-F93B-76BD-D29234281E19}" dt="2021-05-25T13:13:53.421" v="1"/>
      <pc:docMkLst>
        <pc:docMk/>
      </pc:docMkLst>
      <pc:sldChg chg="modNotes">
        <pc:chgData name="Michelle Runge" userId="S::mrunge@innsofcourt.org::7edb415c-8452-405d-8552-7b708b29ed8f" providerId="AD" clId="Web-{8264E763-C38F-F93B-76BD-D29234281E19}" dt="2021-05-25T13:13:53.421" v="1"/>
        <pc:sldMkLst>
          <pc:docMk/>
          <pc:sldMk cId="3994835000" sldId="256"/>
        </pc:sldMkLst>
      </pc:sldChg>
    </pc:docChg>
  </pc:docChgLst>
  <pc:docChgLst>
    <pc:chgData name="Michelle Runge" userId="S::mrunge@innsofcourt.org::7edb415c-8452-405d-8552-7b708b29ed8f" providerId="AD" clId="Web-{C45DCEA6-4C04-C089-02FA-4622F16B8A57}"/>
    <pc:docChg chg="delSld modSld">
      <pc:chgData name="Michelle Runge" userId="S::mrunge@innsofcourt.org::7edb415c-8452-405d-8552-7b708b29ed8f" providerId="AD" clId="Web-{C45DCEA6-4C04-C089-02FA-4622F16B8A57}" dt="2021-05-25T13:10:27.369" v="162"/>
      <pc:docMkLst>
        <pc:docMk/>
      </pc:docMkLst>
      <pc:sldChg chg="addSp delSp modSp modNotes">
        <pc:chgData name="Michelle Runge" userId="S::mrunge@innsofcourt.org::7edb415c-8452-405d-8552-7b708b29ed8f" providerId="AD" clId="Web-{C45DCEA6-4C04-C089-02FA-4622F16B8A57}" dt="2021-05-25T13:10:20.713" v="161" actId="1076"/>
        <pc:sldMkLst>
          <pc:docMk/>
          <pc:sldMk cId="3907905720" sldId="261"/>
        </pc:sldMkLst>
        <pc:spChg chg="mod">
          <ac:chgData name="Michelle Runge" userId="S::mrunge@innsofcourt.org::7edb415c-8452-405d-8552-7b708b29ed8f" providerId="AD" clId="Web-{C45DCEA6-4C04-C089-02FA-4622F16B8A57}" dt="2021-05-25T13:03:56.910" v="9" actId="14100"/>
          <ac:spMkLst>
            <pc:docMk/>
            <pc:sldMk cId="3907905720" sldId="261"/>
            <ac:spMk id="2" creationId="{9CD26843-F2CA-49B1-A64B-4D0BC7400667}"/>
          </ac:spMkLst>
        </pc:spChg>
        <pc:spChg chg="add del mod">
          <ac:chgData name="Michelle Runge" userId="S::mrunge@innsofcourt.org::7edb415c-8452-405d-8552-7b708b29ed8f" providerId="AD" clId="Web-{C45DCEA6-4C04-C089-02FA-4622F16B8A57}" dt="2021-05-25T13:08:12.159" v="141"/>
          <ac:spMkLst>
            <pc:docMk/>
            <pc:sldMk cId="3907905720" sldId="261"/>
            <ac:spMk id="5" creationId="{7B86EC1B-DD10-45D0-91B7-9D24BFEBFBC0}"/>
          </ac:spMkLst>
        </pc:spChg>
        <pc:spChg chg="add mod">
          <ac:chgData name="Michelle Runge" userId="S::mrunge@innsofcourt.org::7edb415c-8452-405d-8552-7b708b29ed8f" providerId="AD" clId="Web-{C45DCEA6-4C04-C089-02FA-4622F16B8A57}" dt="2021-05-25T13:10:20.713" v="161" actId="1076"/>
          <ac:spMkLst>
            <pc:docMk/>
            <pc:sldMk cId="3907905720" sldId="261"/>
            <ac:spMk id="8" creationId="{FB44FFC3-39F7-40A7-9205-15D63AD115B3}"/>
          </ac:spMkLst>
        </pc:spChg>
        <pc:spChg chg="del">
          <ac:chgData name="Michelle Runge" userId="S::mrunge@innsofcourt.org::7edb415c-8452-405d-8552-7b708b29ed8f" providerId="AD" clId="Web-{C45DCEA6-4C04-C089-02FA-4622F16B8A57}" dt="2021-05-25T13:09:25.428" v="147"/>
          <ac:spMkLst>
            <pc:docMk/>
            <pc:sldMk cId="3907905720" sldId="261"/>
            <ac:spMk id="12" creationId="{7DD268BF-C72E-40C6-9222-6E5345999BDB}"/>
          </ac:spMkLst>
        </pc:spChg>
        <pc:spChg chg="add del mod">
          <ac:chgData name="Michelle Runge" userId="S::mrunge@innsofcourt.org::7edb415c-8452-405d-8552-7b708b29ed8f" providerId="AD" clId="Web-{C45DCEA6-4C04-C089-02FA-4622F16B8A57}" dt="2021-05-25T13:09:38.820" v="151"/>
          <ac:spMkLst>
            <pc:docMk/>
            <pc:sldMk cId="3907905720" sldId="261"/>
            <ac:spMk id="13" creationId="{0BF1FE48-598F-41D5-8046-F52C626F778F}"/>
          </ac:spMkLst>
        </pc:spChg>
        <pc:picChg chg="add del mod">
          <ac:chgData name="Michelle Runge" userId="S::mrunge@innsofcourt.org::7edb415c-8452-405d-8552-7b708b29ed8f" providerId="AD" clId="Web-{C45DCEA6-4C04-C089-02FA-4622F16B8A57}" dt="2021-05-25T13:08:14.284" v="142"/>
          <ac:picMkLst>
            <pc:docMk/>
            <pc:sldMk cId="3907905720" sldId="261"/>
            <ac:picMk id="3" creationId="{747B0D78-5EB0-42C4-8DBE-2D9DEA82EBD4}"/>
          </ac:picMkLst>
        </pc:picChg>
        <pc:picChg chg="add mod">
          <ac:chgData name="Michelle Runge" userId="S::mrunge@innsofcourt.org::7edb415c-8452-405d-8552-7b708b29ed8f" providerId="AD" clId="Web-{C45DCEA6-4C04-C089-02FA-4622F16B8A57}" dt="2021-05-25T13:10:16.462" v="160" actId="1076"/>
          <ac:picMkLst>
            <pc:docMk/>
            <pc:sldMk cId="3907905720" sldId="261"/>
            <ac:picMk id="7" creationId="{D8D4383E-FAF2-452E-A731-8B065DDE046A}"/>
          </ac:picMkLst>
        </pc:picChg>
        <pc:picChg chg="del">
          <ac:chgData name="Michelle Runge" userId="S::mrunge@innsofcourt.org::7edb415c-8452-405d-8552-7b708b29ed8f" providerId="AD" clId="Web-{C45DCEA6-4C04-C089-02FA-4622F16B8A57}" dt="2021-05-25T13:09:25.428" v="147"/>
          <ac:picMkLst>
            <pc:docMk/>
            <pc:sldMk cId="3907905720" sldId="261"/>
            <ac:picMk id="11" creationId="{FFA2DF99-1927-4BF8-90D1-D1CC097FE4B8}"/>
          </ac:picMkLst>
        </pc:picChg>
      </pc:sldChg>
      <pc:sldChg chg="del modNotes">
        <pc:chgData name="Michelle Runge" userId="S::mrunge@innsofcourt.org::7edb415c-8452-405d-8552-7b708b29ed8f" providerId="AD" clId="Web-{C45DCEA6-4C04-C089-02FA-4622F16B8A57}" dt="2021-05-25T13:10:27.369" v="162"/>
        <pc:sldMkLst>
          <pc:docMk/>
          <pc:sldMk cId="442470119" sldId="265"/>
        </pc:sldMkLst>
      </pc:sldChg>
    </pc:docChg>
  </pc:docChgLst>
  <pc:docChgLst>
    <pc:chgData name="Lydia Sallade" userId="S::lsallade_mcbrayerfirm.com#ext#@amicf.onmicrosoft.com::92c20431-677a-4744-abb2-2795425f51fb" providerId="AD" clId="Web-{C1971B8F-E04A-280E-E624-F53A2DDE6E27}"/>
    <pc:docChg chg="addSld delSld modSld">
      <pc:chgData name="Lydia Sallade" userId="S::lsallade_mcbrayerfirm.com#ext#@amicf.onmicrosoft.com::92c20431-677a-4744-abb2-2795425f51fb" providerId="AD" clId="Web-{C1971B8F-E04A-280E-E624-F53A2DDE6E27}" dt="2021-05-27T20:17:43.897" v="32"/>
      <pc:docMkLst>
        <pc:docMk/>
      </pc:docMkLst>
      <pc:sldChg chg="addSp delSp modSp new del modNotes">
        <pc:chgData name="Lydia Sallade" userId="S::lsallade_mcbrayerfirm.com#ext#@amicf.onmicrosoft.com::92c20431-677a-4744-abb2-2795425f51fb" providerId="AD" clId="Web-{C1971B8F-E04A-280E-E624-F53A2DDE6E27}" dt="2021-05-27T20:17:43.897" v="32"/>
        <pc:sldMkLst>
          <pc:docMk/>
          <pc:sldMk cId="1431836942" sldId="265"/>
        </pc:sldMkLst>
        <pc:spChg chg="mod">
          <ac:chgData name="Lydia Sallade" userId="S::lsallade_mcbrayerfirm.com#ext#@amicf.onmicrosoft.com::92c20431-677a-4744-abb2-2795425f51fb" providerId="AD" clId="Web-{C1971B8F-E04A-280E-E624-F53A2DDE6E27}" dt="2021-05-27T20:14:19.204" v="9" actId="20577"/>
          <ac:spMkLst>
            <pc:docMk/>
            <pc:sldMk cId="1431836942" sldId="265"/>
            <ac:spMk id="2" creationId="{9B60776A-9AEE-41C3-A9AB-B19E686147AD}"/>
          </ac:spMkLst>
        </pc:spChg>
        <pc:spChg chg="del">
          <ac:chgData name="Lydia Sallade" userId="S::lsallade_mcbrayerfirm.com#ext#@amicf.onmicrosoft.com::92c20431-677a-4744-abb2-2795425f51fb" providerId="AD" clId="Web-{C1971B8F-E04A-280E-E624-F53A2DDE6E27}" dt="2021-05-27T20:14:19.470" v="10"/>
          <ac:spMkLst>
            <pc:docMk/>
            <pc:sldMk cId="1431836942" sldId="265"/>
            <ac:spMk id="3" creationId="{A118AFEE-4AF2-4527-B1D2-1EB3534747B8}"/>
          </ac:spMkLst>
        </pc:spChg>
        <pc:spChg chg="mod">
          <ac:chgData name="Lydia Sallade" userId="S::lsallade_mcbrayerfirm.com#ext#@amicf.onmicrosoft.com::92c20431-677a-4744-abb2-2795425f51fb" providerId="AD" clId="Web-{C1971B8F-E04A-280E-E624-F53A2DDE6E27}" dt="2021-05-27T20:12:41.561" v="5" actId="20577"/>
          <ac:spMkLst>
            <pc:docMk/>
            <pc:sldMk cId="1431836942" sldId="265"/>
            <ac:spMk id="4" creationId="{B1BCEE10-3A20-4596-B263-113837BC22FF}"/>
          </ac:spMkLst>
        </pc:spChg>
        <pc:spChg chg="add del">
          <ac:chgData name="Lydia Sallade" userId="S::lsallade_mcbrayerfirm.com#ext#@amicf.onmicrosoft.com::92c20431-677a-4744-abb2-2795425f51fb" providerId="AD" clId="Web-{C1971B8F-E04A-280E-E624-F53A2DDE6E27}" dt="2021-05-27T20:15:15.018" v="16"/>
          <ac:spMkLst>
            <pc:docMk/>
            <pc:sldMk cId="1431836942" sldId="265"/>
            <ac:spMk id="6" creationId="{55B3C590-CC23-418F-83DE-AF3D08D73C69}"/>
          </ac:spMkLst>
        </pc:spChg>
        <pc:spChg chg="add mod">
          <ac:chgData name="Lydia Sallade" userId="S::lsallade_mcbrayerfirm.com#ext#@amicf.onmicrosoft.com::92c20431-677a-4744-abb2-2795425f51fb" providerId="AD" clId="Web-{C1971B8F-E04A-280E-E624-F53A2DDE6E27}" dt="2021-05-27T20:17:05.365" v="31" actId="20577"/>
          <ac:spMkLst>
            <pc:docMk/>
            <pc:sldMk cId="1431836942" sldId="265"/>
            <ac:spMk id="7" creationId="{6DC748B9-E8A6-468B-91FA-1442146C8C7E}"/>
          </ac:spMkLst>
        </pc:spChg>
        <pc:picChg chg="add mod ord">
          <ac:chgData name="Lydia Sallade" userId="S::lsallade_mcbrayerfirm.com#ext#@amicf.onmicrosoft.com::92c20431-677a-4744-abb2-2795425f51fb" providerId="AD" clId="Web-{C1971B8F-E04A-280E-E624-F53A2DDE6E27}" dt="2021-05-27T20:15:32.128" v="17" actId="1076"/>
          <ac:picMkLst>
            <pc:docMk/>
            <pc:sldMk cId="1431836942" sldId="265"/>
            <ac:picMk id="5" creationId="{3432DA25-8798-4A6B-AEE8-BFDFDADF1E7D}"/>
          </ac:picMkLst>
        </pc:picChg>
      </pc:sldChg>
    </pc:docChg>
  </pc:docChgLst>
  <pc:docChgLst>
    <pc:chgData name="Michelle Runge" userId="7edb415c-8452-405d-8552-7b708b29ed8f" providerId="ADAL" clId="{555BE436-4EDD-D84A-9DDF-79383B791AF3}"/>
    <pc:docChg chg="custSel modSld">
      <pc:chgData name="Michelle Runge" userId="7edb415c-8452-405d-8552-7b708b29ed8f" providerId="ADAL" clId="{555BE436-4EDD-D84A-9DDF-79383B791AF3}" dt="2021-05-27T15:45:42.976" v="632" actId="114"/>
      <pc:docMkLst>
        <pc:docMk/>
      </pc:docMkLst>
      <pc:sldChg chg="modNotesTx">
        <pc:chgData name="Michelle Runge" userId="7edb415c-8452-405d-8552-7b708b29ed8f" providerId="ADAL" clId="{555BE436-4EDD-D84A-9DDF-79383B791AF3}" dt="2021-05-27T15:39:24.874" v="6" actId="20577"/>
        <pc:sldMkLst>
          <pc:docMk/>
          <pc:sldMk cId="3994835000" sldId="256"/>
        </pc:sldMkLst>
      </pc:sldChg>
      <pc:sldChg chg="modNotesTx">
        <pc:chgData name="Michelle Runge" userId="7edb415c-8452-405d-8552-7b708b29ed8f" providerId="ADAL" clId="{555BE436-4EDD-D84A-9DDF-79383B791AF3}" dt="2021-05-27T15:39:43.056" v="14" actId="20577"/>
        <pc:sldMkLst>
          <pc:docMk/>
          <pc:sldMk cId="2448980014" sldId="258"/>
        </pc:sldMkLst>
      </pc:sldChg>
      <pc:sldChg chg="modNotesTx">
        <pc:chgData name="Michelle Runge" userId="7edb415c-8452-405d-8552-7b708b29ed8f" providerId="ADAL" clId="{555BE436-4EDD-D84A-9DDF-79383B791AF3}" dt="2021-05-27T15:40:11.448" v="30" actId="6549"/>
        <pc:sldMkLst>
          <pc:docMk/>
          <pc:sldMk cId="506954041" sldId="259"/>
        </pc:sldMkLst>
      </pc:sldChg>
      <pc:sldChg chg="modNotesTx">
        <pc:chgData name="Michelle Runge" userId="7edb415c-8452-405d-8552-7b708b29ed8f" providerId="ADAL" clId="{555BE436-4EDD-D84A-9DDF-79383B791AF3}" dt="2021-05-27T15:44:32.005" v="609" actId="20577"/>
        <pc:sldMkLst>
          <pc:docMk/>
          <pc:sldMk cId="1185754786" sldId="260"/>
        </pc:sldMkLst>
      </pc:sldChg>
      <pc:sldChg chg="modNotesTx">
        <pc:chgData name="Michelle Runge" userId="7edb415c-8452-405d-8552-7b708b29ed8f" providerId="ADAL" clId="{555BE436-4EDD-D84A-9DDF-79383B791AF3}" dt="2021-05-27T15:44:50.808" v="610" actId="20577"/>
        <pc:sldMkLst>
          <pc:docMk/>
          <pc:sldMk cId="3907905720" sldId="261"/>
        </pc:sldMkLst>
      </pc:sldChg>
      <pc:sldChg chg="modNotesTx">
        <pc:chgData name="Michelle Runge" userId="7edb415c-8452-405d-8552-7b708b29ed8f" providerId="ADAL" clId="{555BE436-4EDD-D84A-9DDF-79383B791AF3}" dt="2021-05-27T15:45:16.799" v="614" actId="114"/>
        <pc:sldMkLst>
          <pc:docMk/>
          <pc:sldMk cId="2065860776" sldId="262"/>
        </pc:sldMkLst>
      </pc:sldChg>
      <pc:sldChg chg="modNotesTx">
        <pc:chgData name="Michelle Runge" userId="7edb415c-8452-405d-8552-7b708b29ed8f" providerId="ADAL" clId="{555BE436-4EDD-D84A-9DDF-79383B791AF3}" dt="2021-05-27T15:45:42.976" v="632" actId="114"/>
        <pc:sldMkLst>
          <pc:docMk/>
          <pc:sldMk cId="2836979200" sldId="263"/>
        </pc:sldMkLst>
      </pc:sldChg>
    </pc:docChg>
  </pc:docChgLst>
  <pc:docChgLst>
    <pc:chgData name="Leventhal, Alexis A." userId="S::aleventhal_reedsmith.com#ext#@amicf.onmicrosoft.com::2ae59026-9f72-4b63-a0c6-cbdc3a42b355" providerId="AD" clId="Web-{567FAE9F-9076-0000-A0ED-9702AD3DF958}"/>
    <pc:docChg chg="modSld">
      <pc:chgData name="Leventhal, Alexis A." userId="S::aleventhal_reedsmith.com#ext#@amicf.onmicrosoft.com::2ae59026-9f72-4b63-a0c6-cbdc3a42b355" providerId="AD" clId="Web-{567FAE9F-9076-0000-A0ED-9702AD3DF958}" dt="2021-02-24T20:46:08.376" v="41"/>
      <pc:docMkLst>
        <pc:docMk/>
      </pc:docMkLst>
      <pc:sldChg chg="modNotes">
        <pc:chgData name="Leventhal, Alexis A." userId="S::aleventhal_reedsmith.com#ext#@amicf.onmicrosoft.com::2ae59026-9f72-4b63-a0c6-cbdc3a42b355" providerId="AD" clId="Web-{567FAE9F-9076-0000-A0ED-9702AD3DF958}" dt="2021-02-24T20:44:21.452" v="1"/>
        <pc:sldMkLst>
          <pc:docMk/>
          <pc:sldMk cId="2448980014" sldId="258"/>
        </pc:sldMkLst>
      </pc:sldChg>
      <pc:sldChg chg="modNotes">
        <pc:chgData name="Leventhal, Alexis A." userId="S::aleventhal_reedsmith.com#ext#@amicf.onmicrosoft.com::2ae59026-9f72-4b63-a0c6-cbdc3a42b355" providerId="AD" clId="Web-{567FAE9F-9076-0000-A0ED-9702AD3DF958}" dt="2021-02-24T20:46:08.376" v="41"/>
        <pc:sldMkLst>
          <pc:docMk/>
          <pc:sldMk cId="506954041"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B2059E-4284-4356-A994-6A5E569D6ADF}" type="datetimeFigureOut">
              <a:rPr lang="en-US" smtClean="0"/>
              <a:t>5/27/2021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362E4D-7F68-4B93-BB44-61D80F42E4E7}" type="slidenum">
              <a:rPr lang="en-US" smtClean="0"/>
              <a:t>‹#›</a:t>
            </a:fld>
            <a:endParaRPr lang="en-US"/>
          </a:p>
        </p:txBody>
      </p:sp>
    </p:spTree>
    <p:extLst>
      <p:ext uri="{BB962C8B-B14F-4D97-AF65-F5344CB8AC3E}">
        <p14:creationId xmlns:p14="http://schemas.microsoft.com/office/powerpoint/2010/main" val="2112068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[If this is your first presentation during the program, introduce yourselves and explain the American Inns of Court. Presenters are encouraged to speak from their experience as appropriate during the presentation. This helps students connect with you as the presenter and with the material.</a:t>
            </a:r>
          </a:p>
          <a:p>
            <a:r>
              <a:rPr lang="en-US" i="1" dirty="0"/>
              <a:t>Reminder: This presentation is a template. Feel free to adapt it as needed.]</a:t>
            </a:r>
          </a:p>
        </p:txBody>
      </p:sp>
      <p:sp>
        <p:nvSpPr>
          <p:cNvPr id="4" name="Slide Number Placeholder 3"/>
          <p:cNvSpPr>
            <a:spLocks noGrp="1"/>
          </p:cNvSpPr>
          <p:nvPr>
            <p:ph type="sldNum" sz="quarter" idx="5"/>
          </p:nvPr>
        </p:nvSpPr>
        <p:spPr/>
        <p:txBody>
          <a:bodyPr/>
          <a:lstStyle/>
          <a:p>
            <a:fld id="{3A362E4D-7F68-4B93-BB44-61D80F42E4E7}" type="slidenum">
              <a:rPr lang="en-US" smtClean="0"/>
              <a:t>1</a:t>
            </a:fld>
            <a:endParaRPr lang="en-US"/>
          </a:p>
        </p:txBody>
      </p:sp>
    </p:spTree>
    <p:extLst>
      <p:ext uri="{BB962C8B-B14F-4D97-AF65-F5344CB8AC3E}">
        <p14:creationId xmlns:p14="http://schemas.microsoft.com/office/powerpoint/2010/main" val="933696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Employment terms will be defined in a contract, which will outline duties and responsibilities as well as compensation and benefits. Benefits will include breaks, vacation time, sick leave. It is important to review and be familiar with these terms. </a:t>
            </a:r>
          </a:p>
        </p:txBody>
      </p:sp>
      <p:sp>
        <p:nvSpPr>
          <p:cNvPr id="4" name="Slide Number Placeholder 3"/>
          <p:cNvSpPr>
            <a:spLocks noGrp="1"/>
          </p:cNvSpPr>
          <p:nvPr>
            <p:ph type="sldNum" sz="quarter" idx="5"/>
          </p:nvPr>
        </p:nvSpPr>
        <p:spPr/>
        <p:txBody>
          <a:bodyPr/>
          <a:lstStyle/>
          <a:p>
            <a:fld id="{3A362E4D-7F68-4B93-BB44-61D80F42E4E7}" type="slidenum">
              <a:rPr lang="en-US" smtClean="0"/>
              <a:t>3</a:t>
            </a:fld>
            <a:endParaRPr lang="en-US"/>
          </a:p>
        </p:txBody>
      </p:sp>
    </p:spTree>
    <p:extLst>
      <p:ext uri="{BB962C8B-B14F-4D97-AF65-F5344CB8AC3E}">
        <p14:creationId xmlns:p14="http://schemas.microsoft.com/office/powerpoint/2010/main" val="3758455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i="1" dirty="0">
                <a:cs typeface="Calibri"/>
              </a:rPr>
              <a:t>[Explain the difference between gross and net pay. Explain the required deductions. Explain voluntary deductions (e.g., 401k contributions, additional tax withholdings). Explain that overtime and bonuses are also taxed.]  </a:t>
            </a:r>
          </a:p>
        </p:txBody>
      </p:sp>
      <p:sp>
        <p:nvSpPr>
          <p:cNvPr id="4" name="Slide Number Placeholder 3"/>
          <p:cNvSpPr>
            <a:spLocks noGrp="1"/>
          </p:cNvSpPr>
          <p:nvPr>
            <p:ph type="sldNum" sz="quarter" idx="5"/>
          </p:nvPr>
        </p:nvSpPr>
        <p:spPr/>
        <p:txBody>
          <a:bodyPr/>
          <a:lstStyle/>
          <a:p>
            <a:fld id="{3A362E4D-7F68-4B93-BB44-61D80F42E4E7}" type="slidenum">
              <a:rPr lang="en-US" smtClean="0"/>
              <a:t>4</a:t>
            </a:fld>
            <a:endParaRPr lang="en-US"/>
          </a:p>
        </p:txBody>
      </p:sp>
    </p:spTree>
    <p:extLst>
      <p:ext uri="{BB962C8B-B14F-4D97-AF65-F5344CB8AC3E}">
        <p14:creationId xmlns:p14="http://schemas.microsoft.com/office/powerpoint/2010/main" val="58462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In light of the COVID-19 health crisis, much work now takes place virtually. This provides for greater flexibility for workers, but also has challenges: staying focused, meeting with co-workers/clients, multiple people working from home in the same space, etc. It also requires a basic understanding and ability to use technology.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Some ways the pandemic may continue changing the way we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Hybrid working arrangements (going into the office some days, working from home some days)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Technology advancements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Job seekers’ expectations for increased flexibility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Office policies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Flexible work schedules</a:t>
            </a:r>
          </a:p>
        </p:txBody>
      </p:sp>
      <p:sp>
        <p:nvSpPr>
          <p:cNvPr id="4" name="Slide Number Placeholder 3"/>
          <p:cNvSpPr>
            <a:spLocks noGrp="1"/>
          </p:cNvSpPr>
          <p:nvPr>
            <p:ph type="sldNum" sz="quarter" idx="5"/>
          </p:nvPr>
        </p:nvSpPr>
        <p:spPr/>
        <p:txBody>
          <a:bodyPr/>
          <a:lstStyle/>
          <a:p>
            <a:fld id="{3A362E4D-7F68-4B93-BB44-61D80F42E4E7}" type="slidenum">
              <a:rPr lang="en-US" smtClean="0"/>
              <a:t>5</a:t>
            </a:fld>
            <a:endParaRPr lang="en-US"/>
          </a:p>
        </p:txBody>
      </p:sp>
    </p:spTree>
    <p:extLst>
      <p:ext uri="{BB962C8B-B14F-4D97-AF65-F5344CB8AC3E}">
        <p14:creationId xmlns:p14="http://schemas.microsoft.com/office/powerpoint/2010/main" val="1545729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r>
              <a:rPr lang="en-US" dirty="0">
                <a:cs typeface="Calibri"/>
              </a:rPr>
              <a:t>1. Chronological</a:t>
            </a:r>
            <a:br>
              <a:rPr lang="en-US" dirty="0">
                <a:cs typeface="+mn-lt"/>
              </a:rPr>
            </a:br>
            <a:r>
              <a:rPr lang="en-US" dirty="0">
                <a:cs typeface="Calibri"/>
              </a:rPr>
              <a:t>Classic format that lists your work experience in order, starting with the most recent.</a:t>
            </a:r>
          </a:p>
          <a:p>
            <a:pPr marL="171450" indent="-171450">
              <a:lnSpc>
                <a:spcPct val="90000"/>
              </a:lnSpc>
              <a:spcBef>
                <a:spcPts val="1000"/>
              </a:spcBef>
              <a:buFont typeface="Arial"/>
              <a:buChar char="•"/>
            </a:pPr>
            <a:r>
              <a:rPr lang="en-US" dirty="0">
                <a:cs typeface="Calibri"/>
              </a:rPr>
              <a:t>2. Functional</a:t>
            </a:r>
            <a:br>
              <a:rPr lang="en-US" dirty="0">
                <a:cs typeface="+mn-lt"/>
              </a:rPr>
            </a:br>
            <a:r>
              <a:rPr lang="en-US" dirty="0">
                <a:cs typeface="Calibri"/>
              </a:rPr>
              <a:t>Emphasizes qualifications and accomplishments instead of specific jobs but isn’t recommended.</a:t>
            </a:r>
          </a:p>
          <a:p>
            <a:pPr marL="171450" indent="-171450">
              <a:lnSpc>
                <a:spcPct val="90000"/>
              </a:lnSpc>
              <a:spcBef>
                <a:spcPts val="1000"/>
              </a:spcBef>
              <a:buFont typeface="Arial"/>
              <a:buChar char="•"/>
            </a:pPr>
            <a:r>
              <a:rPr lang="en-US" dirty="0">
                <a:cs typeface="Calibri"/>
              </a:rPr>
              <a:t>3. Hybrid</a:t>
            </a:r>
            <a:br>
              <a:rPr lang="en-US" dirty="0">
                <a:cs typeface="+mn-lt"/>
              </a:rPr>
            </a:br>
            <a:r>
              <a:rPr lang="en-US" dirty="0">
                <a:cs typeface="Calibri"/>
              </a:rPr>
              <a:t>Modern format where skills and highlights go at the top before a detailed work history.</a:t>
            </a:r>
          </a:p>
          <a:p>
            <a:pPr marL="171450" indent="-171450">
              <a:lnSpc>
                <a:spcPct val="90000"/>
              </a:lnSpc>
              <a:spcBef>
                <a:spcPts val="1000"/>
              </a:spcBef>
              <a:buFont typeface="Arial"/>
              <a:buChar char="•"/>
            </a:pPr>
            <a:r>
              <a:rPr lang="en-US" dirty="0">
                <a:cs typeface="Calibri"/>
              </a:rPr>
              <a:t>4. Infographic</a:t>
            </a:r>
            <a:br>
              <a:rPr lang="en-US" dirty="0">
                <a:cs typeface="+mn-lt"/>
              </a:rPr>
            </a:br>
            <a:r>
              <a:rPr lang="en-US" dirty="0">
                <a:cs typeface="Calibri"/>
              </a:rPr>
              <a:t>Uses icons and graphics to illustrate parts of your work history. This can be visually interesting but needs to maintain a professional design.</a:t>
            </a:r>
          </a:p>
        </p:txBody>
      </p:sp>
      <p:sp>
        <p:nvSpPr>
          <p:cNvPr id="4" name="Slide Number Placeholder 3"/>
          <p:cNvSpPr>
            <a:spLocks noGrp="1"/>
          </p:cNvSpPr>
          <p:nvPr>
            <p:ph type="sldNum" sz="quarter" idx="5"/>
          </p:nvPr>
        </p:nvSpPr>
        <p:spPr/>
        <p:txBody>
          <a:bodyPr/>
          <a:lstStyle/>
          <a:p>
            <a:fld id="{3A362E4D-7F68-4B93-BB44-61D80F42E4E7}" type="slidenum">
              <a:rPr lang="en-US" smtClean="0"/>
              <a:t>6</a:t>
            </a:fld>
            <a:endParaRPr lang="en-US"/>
          </a:p>
        </p:txBody>
      </p:sp>
    </p:spTree>
    <p:extLst>
      <p:ext uri="{BB962C8B-B14F-4D97-AF65-F5344CB8AC3E}">
        <p14:creationId xmlns:p14="http://schemas.microsoft.com/office/powerpoint/2010/main" val="482280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cs typeface="Calibri"/>
              </a:rPr>
              <a:t>[Discuss what to bring, what to wear, how to best prepare by practicing questions, what to do after the interview and what to expect after the interview.]</a:t>
            </a:r>
          </a:p>
        </p:txBody>
      </p:sp>
      <p:sp>
        <p:nvSpPr>
          <p:cNvPr id="4" name="Slide Number Placeholder 3"/>
          <p:cNvSpPr>
            <a:spLocks noGrp="1"/>
          </p:cNvSpPr>
          <p:nvPr>
            <p:ph type="sldNum" sz="quarter" idx="5"/>
          </p:nvPr>
        </p:nvSpPr>
        <p:spPr/>
        <p:txBody>
          <a:bodyPr/>
          <a:lstStyle/>
          <a:p>
            <a:fld id="{3A362E4D-7F68-4B93-BB44-61D80F42E4E7}" type="slidenum">
              <a:rPr lang="en-US" smtClean="0"/>
              <a:t>7</a:t>
            </a:fld>
            <a:endParaRPr lang="en-US"/>
          </a:p>
        </p:txBody>
      </p:sp>
    </p:spTree>
    <p:extLst>
      <p:ext uri="{BB962C8B-B14F-4D97-AF65-F5344CB8AC3E}">
        <p14:creationId xmlns:p14="http://schemas.microsoft.com/office/powerpoint/2010/main" val="2754503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cs typeface="Calibri"/>
              </a:rPr>
              <a:t>[Have students to practice with each other answering these questions OR ask students to brainstorm answers/give answers to the group. Discuss the strengths and weaknesses of their answers.]</a:t>
            </a:r>
            <a:endParaRPr lang="en-US" i="1" dirty="0"/>
          </a:p>
        </p:txBody>
      </p:sp>
      <p:sp>
        <p:nvSpPr>
          <p:cNvPr id="4" name="Slide Number Placeholder 3"/>
          <p:cNvSpPr>
            <a:spLocks noGrp="1"/>
          </p:cNvSpPr>
          <p:nvPr>
            <p:ph type="sldNum" sz="quarter" idx="5"/>
          </p:nvPr>
        </p:nvSpPr>
        <p:spPr/>
        <p:txBody>
          <a:bodyPr/>
          <a:lstStyle/>
          <a:p>
            <a:fld id="{3A362E4D-7F68-4B93-BB44-61D80F42E4E7}" type="slidenum">
              <a:rPr lang="en-US" smtClean="0"/>
              <a:t>8</a:t>
            </a:fld>
            <a:endParaRPr lang="en-US"/>
          </a:p>
        </p:txBody>
      </p:sp>
    </p:spTree>
    <p:extLst>
      <p:ext uri="{BB962C8B-B14F-4D97-AF65-F5344CB8AC3E}">
        <p14:creationId xmlns:p14="http://schemas.microsoft.com/office/powerpoint/2010/main" val="10269389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IC Title Slide 1a">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0"/>
            <a:ext cx="8229600" cy="1143000"/>
          </a:xfrm>
        </p:spPr>
        <p:txBody>
          <a:bodyPr/>
          <a:lstStyle>
            <a:lvl1pPr>
              <a:defRPr b="1">
                <a:solidFill>
                  <a:schemeClr val="bg1"/>
                </a:solidFill>
              </a:defRPr>
            </a:lvl1pPr>
          </a:lstStyle>
          <a:p>
            <a:r>
              <a:rPr lang="en-US"/>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1143000"/>
            <a:ext cx="4114458" cy="1314341"/>
          </a:xfrm>
          <a:prstGeom prst="rect">
            <a:avLst/>
          </a:prstGeom>
        </p:spPr>
      </p:pic>
    </p:spTree>
    <p:extLst>
      <p:ext uri="{BB962C8B-B14F-4D97-AF65-F5344CB8AC3E}">
        <p14:creationId xmlns:p14="http://schemas.microsoft.com/office/powerpoint/2010/main" val="2537788866"/>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IC Title Slide 1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3200"/>
            <a:ext cx="7924800" cy="1401762"/>
          </a:xfrm>
        </p:spPr>
        <p:txBody>
          <a:bodyPr/>
          <a:lstStyle>
            <a:lvl1pPr>
              <a:defRPr b="1">
                <a:solidFill>
                  <a:srgbClr val="002395"/>
                </a:solidFill>
                <a:latin typeface="Trebuchet MS" panose="020B0603020202020204" pitchFamily="34" charset="0"/>
              </a:defRPr>
            </a:lvl1pPr>
          </a:lstStyle>
          <a:p>
            <a:r>
              <a:rPr lang="en-US"/>
              <a:t>Click to edit </a:t>
            </a:r>
            <a:br>
              <a:rPr lang="en-US"/>
            </a:br>
            <a:r>
              <a:rPr lang="en-US"/>
              <a:t>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
        <p:nvSpPr>
          <p:cNvPr id="14" name="Rectangle 13"/>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48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AIC Title Slide 2a">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a:normAutofit/>
          </a:bodyPr>
          <a:lstStyle>
            <a:lvl1pPr>
              <a:defRPr sz="40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4267200"/>
            <a:ext cx="6400800" cy="1752600"/>
          </a:xfrm>
        </p:spPr>
        <p:txBody>
          <a:bodyPr/>
          <a:lstStyle>
            <a:lvl1pPr marL="0" indent="0" algn="ctr">
              <a:buNone/>
              <a:defRPr>
                <a:solidFill>
                  <a:schemeClr val="bg1"/>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1143000"/>
            <a:ext cx="4114458" cy="1314341"/>
          </a:xfrm>
          <a:prstGeom prst="rect">
            <a:avLst/>
          </a:prstGeom>
        </p:spPr>
      </p:pic>
    </p:spTree>
    <p:extLst>
      <p:ext uri="{BB962C8B-B14F-4D97-AF65-F5344CB8AC3E}">
        <p14:creationId xmlns:p14="http://schemas.microsoft.com/office/powerpoint/2010/main" val="246987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C Title Slide 2b">
    <p:spTree>
      <p:nvGrpSpPr>
        <p:cNvPr id="1" name=""/>
        <p:cNvGrpSpPr/>
        <p:nvPr/>
      </p:nvGrpSpPr>
      <p:grpSpPr>
        <a:xfrm>
          <a:off x="0" y="0"/>
          <a:ext cx="0" cy="0"/>
          <a:chOff x="0" y="0"/>
          <a:chExt cx="0" cy="0"/>
        </a:xfrm>
      </p:grpSpPr>
      <p:sp>
        <p:nvSpPr>
          <p:cNvPr id="14" name="Rectangle 13"/>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685800" y="2133600"/>
            <a:ext cx="7772400" cy="1470025"/>
          </a:xfrm>
        </p:spPr>
        <p:txBody>
          <a:bodyPr>
            <a:normAutofit/>
          </a:bodyPr>
          <a:lstStyle>
            <a:lvl1pPr>
              <a:defRPr sz="4000" b="1">
                <a:solidFill>
                  <a:srgbClr val="002395"/>
                </a:solidFill>
              </a:defRPr>
            </a:lvl1pPr>
          </a:lstStyle>
          <a:p>
            <a:r>
              <a:rPr lang="en-US"/>
              <a:t>Click to edit Master title style</a:t>
            </a:r>
          </a:p>
        </p:txBody>
      </p:sp>
      <p:sp>
        <p:nvSpPr>
          <p:cNvPr id="9" name="Subtitle 2"/>
          <p:cNvSpPr>
            <a:spLocks noGrp="1"/>
          </p:cNvSpPr>
          <p:nvPr>
            <p:ph type="subTitle" idx="1"/>
          </p:nvPr>
        </p:nvSpPr>
        <p:spPr>
          <a:xfrm>
            <a:off x="1371600" y="3810000"/>
            <a:ext cx="6400800" cy="1752600"/>
          </a:xfrm>
        </p:spPr>
        <p:txBody>
          <a:bodyPr/>
          <a:lstStyle>
            <a:lvl1pPr marL="0" indent="0" algn="ctr">
              <a:buNone/>
              <a:defRPr>
                <a:solidFill>
                  <a:srgbClr val="002395"/>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3631684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I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6096000" cy="1020762"/>
          </a:xfrm>
        </p:spPr>
        <p:txBody>
          <a:bodyPr>
            <a:noAutofit/>
          </a:bodyPr>
          <a:lstStyle>
            <a:lvl1pPr>
              <a:lnSpc>
                <a:spcPts val="4100"/>
              </a:lnSpc>
              <a:defRPr sz="4000" b="1">
                <a:solidFill>
                  <a:schemeClr val="bg1"/>
                </a:solidFill>
                <a:latin typeface="Trebuchet MS" panose="020B0603020202020204" pitchFamily="34" charset="0"/>
              </a:defRPr>
            </a:lvl1pPr>
          </a:lstStyle>
          <a:p>
            <a:r>
              <a:rPr lang="en-US"/>
              <a:t>Click to edit Master title style</a:t>
            </a:r>
          </a:p>
        </p:txBody>
      </p:sp>
      <p:sp>
        <p:nvSpPr>
          <p:cNvPr id="3" name="Content Placeholder 2"/>
          <p:cNvSpPr>
            <a:spLocks noGrp="1"/>
          </p:cNvSpPr>
          <p:nvPr>
            <p:ph idx="1"/>
          </p:nvPr>
        </p:nvSpPr>
        <p:spPr>
          <a:xfrm>
            <a:off x="457200" y="1752600"/>
            <a:ext cx="8229600" cy="3962400"/>
          </a:xfrm>
        </p:spPr>
        <p:txBody>
          <a:bodyPr/>
          <a:lstStyle>
            <a:lvl1pPr>
              <a:defRPr>
                <a:solidFill>
                  <a:srgbClr val="002395"/>
                </a:solidFill>
                <a:latin typeface="Trebuchet MS" panose="020B0603020202020204" pitchFamily="34" charset="0"/>
              </a:defRPr>
            </a:lvl1pPr>
            <a:lvl2pPr>
              <a:defRPr>
                <a:solidFill>
                  <a:srgbClr val="002395"/>
                </a:solidFill>
                <a:latin typeface="Trebuchet MS" panose="020B0603020202020204" pitchFamily="34" charset="0"/>
              </a:defRPr>
            </a:lvl2pPr>
            <a:lvl3pPr>
              <a:defRPr>
                <a:solidFill>
                  <a:srgbClr val="002395"/>
                </a:solidFill>
                <a:latin typeface="Trebuchet MS" panose="020B0603020202020204" pitchFamily="34" charset="0"/>
              </a:defRPr>
            </a:lvl3pPr>
            <a:lvl4pPr>
              <a:defRPr>
                <a:solidFill>
                  <a:srgbClr val="002395"/>
                </a:solidFill>
                <a:latin typeface="Trebuchet MS" panose="020B0603020202020204" pitchFamily="34" charset="0"/>
              </a:defRPr>
            </a:lvl4pPr>
            <a:lvl5pPr>
              <a:defRPr>
                <a:solidFill>
                  <a:srgbClr val="002395"/>
                </a:solidFill>
                <a:latin typeface="Trebuchet MS" panose="020B06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19057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IC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1910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1910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12"/>
          </p:nvPr>
        </p:nvSpPr>
        <p:spPr>
          <a:xfrm>
            <a:off x="8077200" y="6325825"/>
            <a:ext cx="609600" cy="261742"/>
          </a:xfrm>
          <a:prstGeom prst="rect">
            <a:avLst/>
          </a:prstGeom>
        </p:spPr>
        <p:txBody>
          <a:bodyPr/>
          <a:lstStyle>
            <a:lvl1pPr algn="r">
              <a:defRPr sz="1050">
                <a:solidFill>
                  <a:srgbClr val="002395"/>
                </a:solidFill>
                <a:latin typeface="Trebuchet MS" panose="020B0603020202020204" pitchFamily="34" charset="0"/>
              </a:defRPr>
            </a:lvl1pPr>
          </a:lstStyle>
          <a:p>
            <a:fld id="{AB148B37-049D-428F-AE40-3D47B31A334C}" type="slidenum">
              <a:rPr lang="en-US" smtClean="0"/>
              <a:pPr/>
              <a:t>‹#›</a:t>
            </a:fld>
            <a:endParaRPr lang="en-US"/>
          </a:p>
        </p:txBody>
      </p:sp>
      <p:sp>
        <p:nvSpPr>
          <p:cNvPr id="15" name="Title 1"/>
          <p:cNvSpPr>
            <a:spLocks noGrp="1"/>
          </p:cNvSpPr>
          <p:nvPr>
            <p:ph type="title"/>
          </p:nvPr>
        </p:nvSpPr>
        <p:spPr>
          <a:xfrm>
            <a:off x="2590800" y="274638"/>
            <a:ext cx="6096000" cy="1020762"/>
          </a:xfrm>
        </p:spPr>
        <p:txBody>
          <a:bodyPr>
            <a:noAutofit/>
          </a:bodyPr>
          <a:lstStyle>
            <a:lvl1pPr>
              <a:lnSpc>
                <a:spcPts val="4100"/>
              </a:lnSpc>
              <a:defRPr sz="4000" b="1">
                <a:solidFill>
                  <a:schemeClr val="bg1"/>
                </a:solidFill>
                <a:latin typeface="Trebuchet MS" panose="020B0603020202020204" pitchFamily="34" charset="0"/>
              </a:defRPr>
            </a:lvl1pPr>
          </a:lstStyle>
          <a:p>
            <a:r>
              <a:rPr lang="en-US"/>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2562738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IC Title Only">
    <p:spTree>
      <p:nvGrpSpPr>
        <p:cNvPr id="1" name=""/>
        <p:cNvGrpSpPr/>
        <p:nvPr/>
      </p:nvGrpSpPr>
      <p:grpSpPr>
        <a:xfrm>
          <a:off x="0" y="0"/>
          <a:ext cx="0" cy="0"/>
          <a:chOff x="0" y="0"/>
          <a:chExt cx="0" cy="0"/>
        </a:xfrm>
      </p:grpSpPr>
      <p:sp>
        <p:nvSpPr>
          <p:cNvPr id="6" name="Rectangle 5"/>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2590800" y="274638"/>
            <a:ext cx="6096000" cy="1020762"/>
          </a:xfrm>
        </p:spPr>
        <p:txBody>
          <a:bodyPr>
            <a:noAutofit/>
          </a:bodyPr>
          <a:lstStyle>
            <a:lvl1pPr>
              <a:lnSpc>
                <a:spcPts val="4100"/>
              </a:lnSpc>
              <a:defRPr sz="4000" b="1">
                <a:solidFill>
                  <a:schemeClr val="bg1"/>
                </a:solidFill>
                <a:latin typeface="Trebuchet MS" panose="020B0603020202020204" pitchFamily="34" charset="0"/>
              </a:defRPr>
            </a:lvl1pPr>
          </a:lstStyle>
          <a:p>
            <a:r>
              <a:rPr lang="en-US"/>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3261540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34000"/>
            <a:ext cx="5486400" cy="566738"/>
          </a:xfrm>
        </p:spPr>
        <p:txBody>
          <a:bodyPr anchor="t"/>
          <a:lstStyle>
            <a:lvl1pPr algn="l">
              <a:defRPr sz="2000" b="1">
                <a:solidFill>
                  <a:srgbClr val="002395"/>
                </a:solidFill>
              </a:defRPr>
            </a:lvl1pPr>
          </a:lstStyle>
          <a:p>
            <a:r>
              <a:rPr lang="en-US"/>
              <a:t>Click to edit Master title style</a:t>
            </a:r>
          </a:p>
        </p:txBody>
      </p:sp>
      <p:sp>
        <p:nvSpPr>
          <p:cNvPr id="3" name="Picture Placeholder 2"/>
          <p:cNvSpPr>
            <a:spLocks noGrp="1"/>
          </p:cNvSpPr>
          <p:nvPr>
            <p:ph type="pic" idx="1"/>
          </p:nvPr>
        </p:nvSpPr>
        <p:spPr>
          <a:xfrm>
            <a:off x="1792288" y="1524000"/>
            <a:ext cx="5486400" cy="3733800"/>
          </a:xfrm>
        </p:spPr>
        <p:txBody>
          <a:bodyPr/>
          <a:lstStyle>
            <a:lvl1pPr marL="0" indent="0" algn="ctr">
              <a:buNone/>
              <a:defRPr sz="3200">
                <a:latin typeface="Trebuchet MS" panose="020B06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943600"/>
            <a:ext cx="5486400" cy="457200"/>
          </a:xfrm>
        </p:spPr>
        <p:txBody>
          <a:bodyPr/>
          <a:lstStyle>
            <a:lvl1pPr marL="0" indent="0">
              <a:buNone/>
              <a:defRPr sz="1400">
                <a:solidFill>
                  <a:srgbClr val="0023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3121081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0207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2457706"/>
      </p:ext>
    </p:extLst>
  </p:cSld>
  <p:clrMap bg1="lt1" tx1="dk1" bg2="lt2" tx2="dk2" accent1="accent1" accent2="accent2" accent3="accent3" accent4="accent4" accent5="accent5" accent6="accent6" hlink="hlink" folHlink="folHlink"/>
  <p:sldLayoutIdLst>
    <p:sldLayoutId id="2147483655" r:id="rId1"/>
    <p:sldLayoutId id="2147483658" r:id="rId2"/>
    <p:sldLayoutId id="2147483649" r:id="rId3"/>
    <p:sldLayoutId id="2147483659" r:id="rId4"/>
    <p:sldLayoutId id="2147483650" r:id="rId5"/>
    <p:sldLayoutId id="2147483652" r:id="rId6"/>
    <p:sldLayoutId id="2147483654" r:id="rId7"/>
    <p:sldLayoutId id="2147483657" r:id="rId8"/>
  </p:sldLayoutIdLst>
  <p:txStyles>
    <p:titleStyle>
      <a:lvl1pPr algn="ctr" defTabSz="914400" rtl="0" eaLnBrk="1" latinLnBrk="0" hangingPunct="1">
        <a:spcBef>
          <a:spcPct val="0"/>
        </a:spcBef>
        <a:buNone/>
        <a:defRPr sz="4400" kern="1200">
          <a:solidFill>
            <a:schemeClr val="bg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pngall.com/employment-png"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hyperlink" Target="https://creativecommons.org/licenses/by-nc/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s://www.peoplematters.in/article/compensation-benefits/putting-the-fit-in-benefits-consider-workforce-demographics-1704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ell.stackexchange.com/questions/52018/period-of-time-between-salari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s://creativecommons.org/licenses/by-nc-sa/3.0/" TargetMode="External"/><Relationship Id="rId4" Type="http://schemas.openxmlformats.org/officeDocument/2006/relationships/hyperlink" Target="http://jayce-o.blogspot.com/2013/10/30-infographic-resumes-that-stand-out.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creativecommons.org/licenses/by-nc/3.0/" TargetMode="External"/><Relationship Id="rId4" Type="http://schemas.openxmlformats.org/officeDocument/2006/relationships/hyperlink" Target="https://vghosal.blogspot.com/2018/03/10-tips-that-will-help-you-face-and.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090BB8-1C64-4DAA-8542-761F0154B891}"/>
              </a:ext>
            </a:extLst>
          </p:cNvPr>
          <p:cNvSpPr>
            <a:spLocks noGrp="1"/>
          </p:cNvSpPr>
          <p:nvPr>
            <p:ph type="ctrTitle"/>
          </p:nvPr>
        </p:nvSpPr>
        <p:spPr/>
        <p:txBody>
          <a:bodyPr/>
          <a:lstStyle/>
          <a:p>
            <a:r>
              <a:rPr lang="en-US" sz="4400"/>
              <a:t>Employment</a:t>
            </a:r>
            <a:endParaRPr lang="en-US"/>
          </a:p>
        </p:txBody>
      </p:sp>
      <p:sp>
        <p:nvSpPr>
          <p:cNvPr id="4" name="Subtitle 3">
            <a:extLst>
              <a:ext uri="{FF2B5EF4-FFF2-40B4-BE49-F238E27FC236}">
                <a16:creationId xmlns:a16="http://schemas.microsoft.com/office/drawing/2014/main" id="{A7F7D902-D24F-4D27-9555-9A95E8A09DC3}"/>
              </a:ext>
            </a:extLst>
          </p:cNvPr>
          <p:cNvSpPr>
            <a:spLocks noGrp="1"/>
          </p:cNvSpPr>
          <p:nvPr>
            <p:ph type="subTitle" idx="1"/>
          </p:nvPr>
        </p:nvSpPr>
        <p:spPr/>
        <p:txBody>
          <a:bodyPr/>
          <a:lstStyle/>
          <a:p>
            <a:r>
              <a:rPr lang="en-US" sz="2800"/>
              <a:t>[Inn Name], [Presenters]</a:t>
            </a:r>
          </a:p>
          <a:p>
            <a:endParaRPr lang="en-US"/>
          </a:p>
          <a:p>
            <a:fld id="{D113D0FA-844F-4C1C-A4B3-570D53B8E24E}" type="datetime4">
              <a:rPr lang="en-US" sz="2400" smtClean="0"/>
              <a:t>May 27, 2021</a:t>
            </a:fld>
            <a:endParaRPr lang="en-US" sz="2400"/>
          </a:p>
        </p:txBody>
      </p:sp>
    </p:spTree>
    <p:extLst>
      <p:ext uri="{BB962C8B-B14F-4D97-AF65-F5344CB8AC3E}">
        <p14:creationId xmlns:p14="http://schemas.microsoft.com/office/powerpoint/2010/main" val="3994835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DC0053-16A4-4C34-B4C0-C5DAE45EF13F}"/>
              </a:ext>
            </a:extLst>
          </p:cNvPr>
          <p:cNvSpPr>
            <a:spLocks noGrp="1"/>
          </p:cNvSpPr>
          <p:nvPr>
            <p:ph sz="half" idx="1"/>
          </p:nvPr>
        </p:nvSpPr>
        <p:spPr>
          <a:xfrm>
            <a:off x="457200" y="1600201"/>
            <a:ext cx="3124200" cy="4191000"/>
          </a:xfrm>
        </p:spPr>
        <p:txBody>
          <a:bodyPr>
            <a:normAutofit fontScale="92500" lnSpcReduction="10000"/>
          </a:bodyPr>
          <a:lstStyle/>
          <a:p>
            <a:r>
              <a:rPr lang="en-US" sz="3600">
                <a:solidFill>
                  <a:schemeClr val="tx2"/>
                </a:solidFill>
              </a:rPr>
              <a:t>Rights and benefits</a:t>
            </a:r>
            <a:br>
              <a:rPr lang="en-US" sz="3600">
                <a:solidFill>
                  <a:schemeClr val="tx2"/>
                </a:solidFill>
              </a:rPr>
            </a:br>
            <a:endParaRPr lang="en-US" sz="3600">
              <a:solidFill>
                <a:schemeClr val="tx2"/>
              </a:solidFill>
            </a:endParaRPr>
          </a:p>
          <a:p>
            <a:r>
              <a:rPr lang="en-US" sz="3600">
                <a:solidFill>
                  <a:schemeClr val="tx2"/>
                </a:solidFill>
              </a:rPr>
              <a:t>Virtual workforce</a:t>
            </a:r>
            <a:br>
              <a:rPr lang="en-US" sz="3600">
                <a:solidFill>
                  <a:schemeClr val="tx2"/>
                </a:solidFill>
              </a:rPr>
            </a:br>
            <a:endParaRPr lang="en-US" sz="3600">
              <a:solidFill>
                <a:schemeClr val="tx2"/>
              </a:solidFill>
            </a:endParaRPr>
          </a:p>
          <a:p>
            <a:r>
              <a:rPr lang="en-US" sz="3600">
                <a:solidFill>
                  <a:schemeClr val="tx2"/>
                </a:solidFill>
              </a:rPr>
              <a:t>Getting employed</a:t>
            </a:r>
          </a:p>
        </p:txBody>
      </p:sp>
      <p:sp>
        <p:nvSpPr>
          <p:cNvPr id="4" name="Title 3">
            <a:extLst>
              <a:ext uri="{FF2B5EF4-FFF2-40B4-BE49-F238E27FC236}">
                <a16:creationId xmlns:a16="http://schemas.microsoft.com/office/drawing/2014/main" id="{ABE5D523-FAD3-4403-A3FD-2E2C3A9B9D02}"/>
              </a:ext>
            </a:extLst>
          </p:cNvPr>
          <p:cNvSpPr>
            <a:spLocks noGrp="1"/>
          </p:cNvSpPr>
          <p:nvPr>
            <p:ph type="title"/>
          </p:nvPr>
        </p:nvSpPr>
        <p:spPr/>
        <p:txBody>
          <a:bodyPr/>
          <a:lstStyle/>
          <a:p>
            <a:r>
              <a:rPr lang="en-US"/>
              <a:t>Overview</a:t>
            </a:r>
          </a:p>
        </p:txBody>
      </p:sp>
      <p:pic>
        <p:nvPicPr>
          <p:cNvPr id="9" name="Picture 8" descr="A group of people standing in a line&#10;&#10;Description automatically generated with low confidence">
            <a:extLst>
              <a:ext uri="{FF2B5EF4-FFF2-40B4-BE49-F238E27FC236}">
                <a16:creationId xmlns:a16="http://schemas.microsoft.com/office/drawing/2014/main" id="{389A7805-C42F-47F6-A210-831926BF30D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71800" y="2542675"/>
            <a:ext cx="5905215" cy="2306051"/>
          </a:xfrm>
          <a:prstGeom prst="rect">
            <a:avLst/>
          </a:prstGeom>
        </p:spPr>
      </p:pic>
      <p:sp>
        <p:nvSpPr>
          <p:cNvPr id="10" name="TextBox 9">
            <a:extLst>
              <a:ext uri="{FF2B5EF4-FFF2-40B4-BE49-F238E27FC236}">
                <a16:creationId xmlns:a16="http://schemas.microsoft.com/office/drawing/2014/main" id="{BF84ADCB-5C6D-4063-A121-1B06B1D62CE2}"/>
              </a:ext>
            </a:extLst>
          </p:cNvPr>
          <p:cNvSpPr txBox="1"/>
          <p:nvPr/>
        </p:nvSpPr>
        <p:spPr>
          <a:xfrm>
            <a:off x="2971800" y="4971361"/>
            <a:ext cx="5715000" cy="215444"/>
          </a:xfrm>
          <a:prstGeom prst="rect">
            <a:avLst/>
          </a:prstGeom>
          <a:noFill/>
        </p:spPr>
        <p:txBody>
          <a:bodyPr wrap="square" rtlCol="0">
            <a:spAutoFit/>
          </a:bodyPr>
          <a:lstStyle/>
          <a:p>
            <a:pPr algn="ctr"/>
            <a:r>
              <a:rPr lang="en-US" sz="800">
                <a:hlinkClick r:id="rId3" tooltip="http://www.pngall.com/employment-png"/>
              </a:rPr>
              <a:t>This Photo</a:t>
            </a:r>
            <a:r>
              <a:rPr lang="en-US" sz="800"/>
              <a:t> by Unknown Author is licensed under </a:t>
            </a:r>
            <a:r>
              <a:rPr lang="en-US" sz="800">
                <a:hlinkClick r:id="rId4" tooltip="https://creativecommons.org/licenses/by-nc/3.0/"/>
              </a:rPr>
              <a:t>CC BY-NC</a:t>
            </a:r>
            <a:endParaRPr lang="en-US" sz="800"/>
          </a:p>
        </p:txBody>
      </p:sp>
    </p:spTree>
    <p:extLst>
      <p:ext uri="{BB962C8B-B14F-4D97-AF65-F5344CB8AC3E}">
        <p14:creationId xmlns:p14="http://schemas.microsoft.com/office/powerpoint/2010/main" val="1516987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37531-E728-4BFD-ABEA-CCEB7B5A0D1F}"/>
              </a:ext>
            </a:extLst>
          </p:cNvPr>
          <p:cNvSpPr>
            <a:spLocks noGrp="1"/>
          </p:cNvSpPr>
          <p:nvPr>
            <p:ph type="title"/>
          </p:nvPr>
        </p:nvSpPr>
        <p:spPr/>
        <p:txBody>
          <a:bodyPr/>
          <a:lstStyle/>
          <a:p>
            <a:r>
              <a:rPr lang="en-US"/>
              <a:t>Rights and Benefits</a:t>
            </a:r>
          </a:p>
        </p:txBody>
      </p:sp>
      <p:pic>
        <p:nvPicPr>
          <p:cNvPr id="4" name="Picture 3" descr="A picture containing company name&#10;&#10;Description automatically generated">
            <a:extLst>
              <a:ext uri="{FF2B5EF4-FFF2-40B4-BE49-F238E27FC236}">
                <a16:creationId xmlns:a16="http://schemas.microsoft.com/office/drawing/2014/main" id="{AA4051FC-B290-47A1-8D0A-1C96A07EEA8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735" y="1482082"/>
            <a:ext cx="9076265" cy="5105399"/>
          </a:xfrm>
          <a:prstGeom prst="rect">
            <a:avLst/>
          </a:prstGeom>
        </p:spPr>
      </p:pic>
      <p:sp>
        <p:nvSpPr>
          <p:cNvPr id="5" name="TextBox 4">
            <a:extLst>
              <a:ext uri="{FF2B5EF4-FFF2-40B4-BE49-F238E27FC236}">
                <a16:creationId xmlns:a16="http://schemas.microsoft.com/office/drawing/2014/main" id="{BFCB9045-3DAA-4434-8DF3-586CDAF177AE}"/>
              </a:ext>
            </a:extLst>
          </p:cNvPr>
          <p:cNvSpPr txBox="1"/>
          <p:nvPr/>
        </p:nvSpPr>
        <p:spPr>
          <a:xfrm>
            <a:off x="0" y="6543331"/>
            <a:ext cx="9144000" cy="215444"/>
          </a:xfrm>
          <a:prstGeom prst="rect">
            <a:avLst/>
          </a:prstGeom>
          <a:noFill/>
        </p:spPr>
        <p:txBody>
          <a:bodyPr wrap="square" rtlCol="0">
            <a:spAutoFit/>
          </a:bodyPr>
          <a:lstStyle/>
          <a:p>
            <a:pPr algn="ctr"/>
            <a:r>
              <a:rPr lang="en-US" sz="800">
                <a:hlinkClick r:id="rId4" tooltip="https://www.peoplematters.in/article/compensation-benefits/putting-the-fit-in-benefits-consider-workforce-demographics-17048"/>
              </a:rPr>
              <a:t>This Photo</a:t>
            </a:r>
            <a:r>
              <a:rPr lang="en-US" sz="800"/>
              <a:t> by Unknown Author is licensed under </a:t>
            </a:r>
            <a:r>
              <a:rPr lang="en-US" sz="800">
                <a:hlinkClick r:id="rId5" tooltip="https://creativecommons.org/licenses/by-nc-sa/3.0/"/>
              </a:rPr>
              <a:t>CC BY-SA-NC</a:t>
            </a:r>
            <a:endParaRPr lang="en-US" sz="800"/>
          </a:p>
        </p:txBody>
      </p:sp>
    </p:spTree>
    <p:extLst>
      <p:ext uri="{BB962C8B-B14F-4D97-AF65-F5344CB8AC3E}">
        <p14:creationId xmlns:p14="http://schemas.microsoft.com/office/powerpoint/2010/main" val="2448980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3FD3-8992-49D4-917F-E9E4702D7D4B}"/>
              </a:ext>
            </a:extLst>
          </p:cNvPr>
          <p:cNvSpPr>
            <a:spLocks noGrp="1"/>
          </p:cNvSpPr>
          <p:nvPr>
            <p:ph type="title"/>
          </p:nvPr>
        </p:nvSpPr>
        <p:spPr/>
        <p:txBody>
          <a:bodyPr/>
          <a:lstStyle/>
          <a:p>
            <a:r>
              <a:rPr lang="en-US"/>
              <a:t>Understanding Paystubs</a:t>
            </a:r>
          </a:p>
        </p:txBody>
      </p:sp>
      <p:pic>
        <p:nvPicPr>
          <p:cNvPr id="4" name="Picture 3" descr="Table&#10;&#10;Description automatically generated">
            <a:extLst>
              <a:ext uri="{FF2B5EF4-FFF2-40B4-BE49-F238E27FC236}">
                <a16:creationId xmlns:a16="http://schemas.microsoft.com/office/drawing/2014/main" id="{51B03F00-A6A9-42B6-A077-AC0D50F6341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981200"/>
            <a:ext cx="9144000" cy="3856731"/>
          </a:xfrm>
          <a:prstGeom prst="rect">
            <a:avLst/>
          </a:prstGeom>
        </p:spPr>
      </p:pic>
      <p:sp>
        <p:nvSpPr>
          <p:cNvPr id="5" name="TextBox 4">
            <a:extLst>
              <a:ext uri="{FF2B5EF4-FFF2-40B4-BE49-F238E27FC236}">
                <a16:creationId xmlns:a16="http://schemas.microsoft.com/office/drawing/2014/main" id="{0D134D17-5D78-4B2E-BC6C-5AC42FA81549}"/>
              </a:ext>
            </a:extLst>
          </p:cNvPr>
          <p:cNvSpPr txBox="1"/>
          <p:nvPr/>
        </p:nvSpPr>
        <p:spPr>
          <a:xfrm>
            <a:off x="0" y="5837931"/>
            <a:ext cx="9144000" cy="215444"/>
          </a:xfrm>
          <a:prstGeom prst="rect">
            <a:avLst/>
          </a:prstGeom>
          <a:noFill/>
        </p:spPr>
        <p:txBody>
          <a:bodyPr wrap="square" rtlCol="0">
            <a:spAutoFit/>
          </a:bodyPr>
          <a:lstStyle/>
          <a:p>
            <a:pPr algn="ctr"/>
            <a:r>
              <a:rPr lang="en-US" sz="800">
                <a:hlinkClick r:id="rId4" tooltip="http://ell.stackexchange.com/questions/52018/period-of-time-between-salaries"/>
              </a:rPr>
              <a:t>This Photo</a:t>
            </a:r>
            <a:r>
              <a:rPr lang="en-US" sz="800"/>
              <a:t> by Unknown Author is licensed under </a:t>
            </a:r>
            <a:r>
              <a:rPr lang="en-US" sz="800">
                <a:hlinkClick r:id="rId5" tooltip="https://creativecommons.org/licenses/by-sa/3.0/"/>
              </a:rPr>
              <a:t>CC BY-SA</a:t>
            </a:r>
            <a:endParaRPr lang="en-US" sz="800"/>
          </a:p>
        </p:txBody>
      </p:sp>
    </p:spTree>
    <p:extLst>
      <p:ext uri="{BB962C8B-B14F-4D97-AF65-F5344CB8AC3E}">
        <p14:creationId xmlns:p14="http://schemas.microsoft.com/office/powerpoint/2010/main" val="506954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FAF10D-931D-427B-A456-23BBF7BF03B0}"/>
              </a:ext>
            </a:extLst>
          </p:cNvPr>
          <p:cNvSpPr>
            <a:spLocks noGrp="1"/>
          </p:cNvSpPr>
          <p:nvPr>
            <p:ph type="title"/>
          </p:nvPr>
        </p:nvSpPr>
        <p:spPr>
          <a:xfrm>
            <a:off x="2590800" y="274638"/>
            <a:ext cx="6096000" cy="1020762"/>
          </a:xfrm>
        </p:spPr>
        <p:txBody>
          <a:bodyPr anchor="ctr">
            <a:normAutofit/>
          </a:bodyPr>
          <a:lstStyle/>
          <a:p>
            <a:r>
              <a:rPr lang="en-US"/>
              <a:t>Virtual Workforce</a:t>
            </a:r>
          </a:p>
        </p:txBody>
      </p:sp>
      <p:pic>
        <p:nvPicPr>
          <p:cNvPr id="12" name="Content Placeholder 11" descr="Workspace and bicycle against brick wall">
            <a:extLst>
              <a:ext uri="{FF2B5EF4-FFF2-40B4-BE49-F238E27FC236}">
                <a16:creationId xmlns:a16="http://schemas.microsoft.com/office/drawing/2014/main" id="{A8139366-BE0B-4939-B3B5-C7CC0D688623}"/>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43396"/>
          <a:stretch/>
        </p:blipFill>
        <p:spPr>
          <a:xfrm>
            <a:off x="5029200" y="1602270"/>
            <a:ext cx="3581398" cy="4217060"/>
          </a:xfrm>
        </p:spPr>
      </p:pic>
      <p:pic>
        <p:nvPicPr>
          <p:cNvPr id="10" name="Content Placeholder 5" descr="Woman looking at computer screen">
            <a:extLst>
              <a:ext uri="{FF2B5EF4-FFF2-40B4-BE49-F238E27FC236}">
                <a16:creationId xmlns:a16="http://schemas.microsoft.com/office/drawing/2014/main" id="{3159D250-B35E-4E4C-8F2E-CF8EDB56113D}"/>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35676" r="2" b="2"/>
          <a:stretch/>
        </p:blipFill>
        <p:spPr>
          <a:xfrm>
            <a:off x="457200" y="1602270"/>
            <a:ext cx="4038600" cy="4186859"/>
          </a:xfrm>
          <a:noFill/>
        </p:spPr>
      </p:pic>
      <p:sp>
        <p:nvSpPr>
          <p:cNvPr id="13" name="TextBox 12">
            <a:extLst>
              <a:ext uri="{FF2B5EF4-FFF2-40B4-BE49-F238E27FC236}">
                <a16:creationId xmlns:a16="http://schemas.microsoft.com/office/drawing/2014/main" id="{B78F6B75-B03E-47CF-833E-5D2CC258CFAD}"/>
              </a:ext>
            </a:extLst>
          </p:cNvPr>
          <p:cNvSpPr txBox="1"/>
          <p:nvPr/>
        </p:nvSpPr>
        <p:spPr>
          <a:xfrm>
            <a:off x="457200" y="5943600"/>
            <a:ext cx="4038600" cy="369332"/>
          </a:xfrm>
          <a:prstGeom prst="rect">
            <a:avLst/>
          </a:prstGeom>
          <a:noFill/>
        </p:spPr>
        <p:txBody>
          <a:bodyPr wrap="square" rtlCol="0">
            <a:spAutoFit/>
          </a:bodyPr>
          <a:lstStyle/>
          <a:p>
            <a:pPr algn="ctr"/>
            <a:r>
              <a:rPr lang="en-US" b="1">
                <a:solidFill>
                  <a:schemeClr val="tx2"/>
                </a:solidFill>
                <a:latin typeface="Trebuchet MS" panose="020B0603020202020204" pitchFamily="34" charset="0"/>
              </a:rPr>
              <a:t>Working Remotely</a:t>
            </a:r>
          </a:p>
        </p:txBody>
      </p:sp>
      <p:sp>
        <p:nvSpPr>
          <p:cNvPr id="14" name="TextBox 13">
            <a:extLst>
              <a:ext uri="{FF2B5EF4-FFF2-40B4-BE49-F238E27FC236}">
                <a16:creationId xmlns:a16="http://schemas.microsoft.com/office/drawing/2014/main" id="{48C6DFC3-94AD-4862-B945-80EFE5DBEBE9}"/>
              </a:ext>
            </a:extLst>
          </p:cNvPr>
          <p:cNvSpPr txBox="1"/>
          <p:nvPr/>
        </p:nvSpPr>
        <p:spPr>
          <a:xfrm>
            <a:off x="4800599" y="5943600"/>
            <a:ext cx="4038600" cy="369332"/>
          </a:xfrm>
          <a:prstGeom prst="rect">
            <a:avLst/>
          </a:prstGeom>
          <a:noFill/>
        </p:spPr>
        <p:txBody>
          <a:bodyPr wrap="square" rtlCol="0">
            <a:spAutoFit/>
          </a:bodyPr>
          <a:lstStyle/>
          <a:p>
            <a:pPr algn="ctr"/>
            <a:r>
              <a:rPr lang="en-US" b="1">
                <a:solidFill>
                  <a:schemeClr val="tx2"/>
                </a:solidFill>
                <a:latin typeface="Trebuchet MS" panose="020B0603020202020204" pitchFamily="34" charset="0"/>
              </a:rPr>
              <a:t>Technology</a:t>
            </a:r>
          </a:p>
        </p:txBody>
      </p:sp>
    </p:spTree>
    <p:extLst>
      <p:ext uri="{BB962C8B-B14F-4D97-AF65-F5344CB8AC3E}">
        <p14:creationId xmlns:p14="http://schemas.microsoft.com/office/powerpoint/2010/main" val="1185754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D26843-F2CA-49B1-A64B-4D0BC7400667}"/>
              </a:ext>
            </a:extLst>
          </p:cNvPr>
          <p:cNvSpPr>
            <a:spLocks noGrp="1"/>
          </p:cNvSpPr>
          <p:nvPr>
            <p:ph sz="half" idx="1"/>
          </p:nvPr>
        </p:nvSpPr>
        <p:spPr>
          <a:xfrm>
            <a:off x="457200" y="1600201"/>
            <a:ext cx="4038600" cy="4979275"/>
          </a:xfrm>
        </p:spPr>
        <p:txBody>
          <a:bodyPr vert="horz" lIns="91440" tIns="45720" rIns="91440" bIns="45720" rtlCol="0" anchor="t">
            <a:normAutofit/>
          </a:bodyPr>
          <a:lstStyle/>
          <a:p>
            <a:r>
              <a:rPr lang="en-US" sz="3600" dirty="0">
                <a:solidFill>
                  <a:schemeClr val="tx2"/>
                </a:solidFill>
              </a:rPr>
              <a:t>Chronological</a:t>
            </a:r>
            <a:br>
              <a:rPr lang="en-US" sz="3600" dirty="0"/>
            </a:br>
            <a:endParaRPr lang="en-US" sz="3600">
              <a:solidFill>
                <a:schemeClr val="tx2"/>
              </a:solidFill>
            </a:endParaRPr>
          </a:p>
          <a:p>
            <a:r>
              <a:rPr lang="en-US" sz="3600" dirty="0">
                <a:solidFill>
                  <a:schemeClr val="tx2"/>
                </a:solidFill>
              </a:rPr>
              <a:t>Functional</a:t>
            </a:r>
            <a:br>
              <a:rPr lang="en-US" sz="3600" dirty="0"/>
            </a:br>
            <a:endParaRPr lang="en-US" sz="3600">
              <a:solidFill>
                <a:schemeClr val="tx2"/>
              </a:solidFill>
            </a:endParaRPr>
          </a:p>
          <a:p>
            <a:r>
              <a:rPr lang="en-US" sz="3600" dirty="0">
                <a:solidFill>
                  <a:schemeClr val="tx2"/>
                </a:solidFill>
              </a:rPr>
              <a:t>Hybrid</a:t>
            </a:r>
            <a:br>
              <a:rPr lang="en-US" sz="3600" dirty="0">
                <a:solidFill>
                  <a:schemeClr val="tx2"/>
                </a:solidFill>
              </a:rPr>
            </a:br>
            <a:endParaRPr lang="en-US" sz="3600" dirty="0">
              <a:solidFill>
                <a:schemeClr val="tx2"/>
              </a:solidFill>
              <a:cs typeface="Calibri"/>
            </a:endParaRPr>
          </a:p>
          <a:p>
            <a:r>
              <a:rPr lang="en-US" sz="3600" dirty="0">
                <a:solidFill>
                  <a:schemeClr val="tx2"/>
                </a:solidFill>
                <a:cs typeface="Calibri"/>
              </a:rPr>
              <a:t>Infographic</a:t>
            </a:r>
          </a:p>
          <a:p>
            <a:endParaRPr lang="en-US" sz="3600">
              <a:solidFill>
                <a:schemeClr val="tx2"/>
              </a:solidFill>
              <a:cs typeface="Calibri"/>
            </a:endParaRPr>
          </a:p>
        </p:txBody>
      </p:sp>
      <p:sp>
        <p:nvSpPr>
          <p:cNvPr id="4" name="Title 3">
            <a:extLst>
              <a:ext uri="{FF2B5EF4-FFF2-40B4-BE49-F238E27FC236}">
                <a16:creationId xmlns:a16="http://schemas.microsoft.com/office/drawing/2014/main" id="{AFFD8729-B9AC-4765-AB9C-86726AAC4FD5}"/>
              </a:ext>
            </a:extLst>
          </p:cNvPr>
          <p:cNvSpPr>
            <a:spLocks noGrp="1"/>
          </p:cNvSpPr>
          <p:nvPr>
            <p:ph type="title"/>
          </p:nvPr>
        </p:nvSpPr>
        <p:spPr/>
        <p:txBody>
          <a:bodyPr/>
          <a:lstStyle/>
          <a:p>
            <a:r>
              <a:rPr lang="en-US"/>
              <a:t>Your R</a:t>
            </a:r>
            <a:r>
              <a:rPr lang="en-US">
                <a:cs typeface="Calibri" panose="020F0502020204030204" pitchFamily="34" charset="0"/>
              </a:rPr>
              <a:t>é</a:t>
            </a:r>
            <a:r>
              <a:rPr lang="en-US"/>
              <a:t>sum</a:t>
            </a:r>
            <a:r>
              <a:rPr lang="en-US">
                <a:cs typeface="Calibri" panose="020F0502020204030204" pitchFamily="34" charset="0"/>
              </a:rPr>
              <a:t>é</a:t>
            </a:r>
            <a:endParaRPr lang="en-US"/>
          </a:p>
        </p:txBody>
      </p:sp>
      <p:pic>
        <p:nvPicPr>
          <p:cNvPr id="7" name="Picture 7" descr="A picture containing timeline&#10;&#10;Description automatically generated">
            <a:extLst>
              <a:ext uri="{FF2B5EF4-FFF2-40B4-BE49-F238E27FC236}">
                <a16:creationId xmlns:a16="http://schemas.microsoft.com/office/drawing/2014/main" id="{D8D4383E-FAF2-452E-A731-8B065DDE046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660227" y="2426366"/>
            <a:ext cx="5186854" cy="3319061"/>
          </a:xfrm>
          <a:prstGeom prst="rect">
            <a:avLst/>
          </a:prstGeom>
        </p:spPr>
      </p:pic>
      <p:sp>
        <p:nvSpPr>
          <p:cNvPr id="8" name="TextBox 7">
            <a:extLst>
              <a:ext uri="{FF2B5EF4-FFF2-40B4-BE49-F238E27FC236}">
                <a16:creationId xmlns:a16="http://schemas.microsoft.com/office/drawing/2014/main" id="{FB44FFC3-39F7-40A7-9205-15D63AD115B3}"/>
              </a:ext>
            </a:extLst>
          </p:cNvPr>
          <p:cNvSpPr txBox="1"/>
          <p:nvPr/>
        </p:nvSpPr>
        <p:spPr>
          <a:xfrm>
            <a:off x="3863865" y="5752060"/>
            <a:ext cx="4779579" cy="212397"/>
          </a:xfrm>
          <a:prstGeom prst="rect">
            <a:avLst/>
          </a:prstGeom>
        </p:spPr>
        <p:txBody>
          <a:bodyPr lIns="91440" tIns="45720" rIns="91440" bIns="45720" anchor="t">
            <a:normAutofit lnSpcReduction="10000"/>
          </a:bodyPr>
          <a:lstStyle/>
          <a:p>
            <a:pPr algn="ctr"/>
            <a:r>
              <a:rPr lang="en-US" sz="800" dirty="0">
                <a:hlinkClick r:id="rId4"/>
              </a:rPr>
              <a:t>This Photo</a:t>
            </a:r>
            <a:r>
              <a:rPr lang="en-US" sz="800" dirty="0"/>
              <a:t> by Unknown author is licensed under </a:t>
            </a:r>
            <a:r>
              <a:rPr lang="en-US" sz="800" dirty="0">
                <a:hlinkClick r:id="rId5"/>
              </a:rPr>
              <a:t>CC BY-SA-NC</a:t>
            </a:r>
            <a:r>
              <a:rPr lang="en-US" sz="800" dirty="0"/>
              <a:t>.</a:t>
            </a:r>
            <a:endParaRPr lang="en-US" sz="800" dirty="0">
              <a:cs typeface="Calibri"/>
            </a:endParaRPr>
          </a:p>
        </p:txBody>
      </p:sp>
    </p:spTree>
    <p:extLst>
      <p:ext uri="{BB962C8B-B14F-4D97-AF65-F5344CB8AC3E}">
        <p14:creationId xmlns:p14="http://schemas.microsoft.com/office/powerpoint/2010/main" val="3907905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9C4C-2A66-4FAB-9ADC-F8772F953FFB}"/>
              </a:ext>
            </a:extLst>
          </p:cNvPr>
          <p:cNvSpPr>
            <a:spLocks noGrp="1"/>
          </p:cNvSpPr>
          <p:nvPr>
            <p:ph type="title"/>
          </p:nvPr>
        </p:nvSpPr>
        <p:spPr>
          <a:xfrm>
            <a:off x="2590800" y="274638"/>
            <a:ext cx="6096000" cy="1020762"/>
          </a:xfrm>
        </p:spPr>
        <p:txBody>
          <a:bodyPr anchor="ctr">
            <a:normAutofit/>
          </a:bodyPr>
          <a:lstStyle/>
          <a:p>
            <a:r>
              <a:rPr lang="en-US"/>
              <a:t>Interview Preparation</a:t>
            </a:r>
          </a:p>
        </p:txBody>
      </p:sp>
      <p:pic>
        <p:nvPicPr>
          <p:cNvPr id="10" name="Content Placeholder 9" descr="A person shaking another person's hand&#10;&#10;Description automatically generated">
            <a:extLst>
              <a:ext uri="{FF2B5EF4-FFF2-40B4-BE49-F238E27FC236}">
                <a16:creationId xmlns:a16="http://schemas.microsoft.com/office/drawing/2014/main" id="{1AE6DE15-2702-4824-8458-D4760374B773}"/>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24000" y="1745101"/>
            <a:ext cx="6096000" cy="4354286"/>
          </a:xfrm>
          <a:noFill/>
        </p:spPr>
      </p:pic>
      <p:sp>
        <p:nvSpPr>
          <p:cNvPr id="11" name="TextBox 10">
            <a:extLst>
              <a:ext uri="{FF2B5EF4-FFF2-40B4-BE49-F238E27FC236}">
                <a16:creationId xmlns:a16="http://schemas.microsoft.com/office/drawing/2014/main" id="{90FF5EFC-8036-4C8A-835E-DB5E115E0632}"/>
              </a:ext>
            </a:extLst>
          </p:cNvPr>
          <p:cNvSpPr txBox="1"/>
          <p:nvPr/>
        </p:nvSpPr>
        <p:spPr>
          <a:xfrm>
            <a:off x="4560836" y="5899332"/>
            <a:ext cx="3059164" cy="200055"/>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4" tooltip="https://vghosal.blogspot.com/2018/03/10-tips-that-will-help-you-face-and.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2065860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620A-0746-43F6-A905-8DB6E5D1951B}"/>
              </a:ext>
            </a:extLst>
          </p:cNvPr>
          <p:cNvSpPr>
            <a:spLocks noGrp="1"/>
          </p:cNvSpPr>
          <p:nvPr>
            <p:ph type="title"/>
          </p:nvPr>
        </p:nvSpPr>
        <p:spPr/>
        <p:txBody>
          <a:bodyPr/>
          <a:lstStyle/>
          <a:p>
            <a:r>
              <a:rPr lang="en-US"/>
              <a:t>Interview Questions</a:t>
            </a:r>
          </a:p>
        </p:txBody>
      </p:sp>
      <p:sp>
        <p:nvSpPr>
          <p:cNvPr id="3" name="Content Placeholder 2">
            <a:extLst>
              <a:ext uri="{FF2B5EF4-FFF2-40B4-BE49-F238E27FC236}">
                <a16:creationId xmlns:a16="http://schemas.microsoft.com/office/drawing/2014/main" id="{E5E99C4D-3B89-42E7-9634-53A11EE8A9AF}"/>
              </a:ext>
            </a:extLst>
          </p:cNvPr>
          <p:cNvSpPr>
            <a:spLocks noGrp="1"/>
          </p:cNvSpPr>
          <p:nvPr>
            <p:ph idx="1"/>
          </p:nvPr>
        </p:nvSpPr>
        <p:spPr>
          <a:xfrm>
            <a:off x="457200" y="1752600"/>
            <a:ext cx="8229600" cy="4572000"/>
          </a:xfrm>
        </p:spPr>
        <p:txBody>
          <a:bodyPr>
            <a:normAutofit fontScale="62500" lnSpcReduction="20000"/>
          </a:bodyPr>
          <a:lstStyle/>
          <a:p>
            <a:pPr>
              <a:lnSpc>
                <a:spcPct val="120000"/>
              </a:lnSpc>
              <a:spcAft>
                <a:spcPts val="200"/>
              </a:spcAft>
            </a:pPr>
            <a:r>
              <a:rPr lang="en-US"/>
              <a:t>Tell me a little about yourself.</a:t>
            </a:r>
          </a:p>
          <a:p>
            <a:pPr>
              <a:lnSpc>
                <a:spcPct val="120000"/>
              </a:lnSpc>
              <a:spcAft>
                <a:spcPts val="200"/>
              </a:spcAft>
            </a:pPr>
            <a:r>
              <a:rPr lang="en-US"/>
              <a:t>What are your biggest weaknesses?</a:t>
            </a:r>
          </a:p>
          <a:p>
            <a:pPr>
              <a:lnSpc>
                <a:spcPct val="120000"/>
              </a:lnSpc>
              <a:spcAft>
                <a:spcPts val="200"/>
              </a:spcAft>
            </a:pPr>
            <a:r>
              <a:rPr lang="en-US"/>
              <a:t>What are your greatest strengths?</a:t>
            </a:r>
          </a:p>
          <a:p>
            <a:pPr>
              <a:lnSpc>
                <a:spcPct val="120000"/>
              </a:lnSpc>
              <a:spcAft>
                <a:spcPts val="200"/>
              </a:spcAft>
            </a:pPr>
            <a:r>
              <a:rPr lang="en-US"/>
              <a:t>Where do you see yourself in five years?</a:t>
            </a:r>
          </a:p>
          <a:p>
            <a:pPr>
              <a:lnSpc>
                <a:spcPct val="120000"/>
              </a:lnSpc>
              <a:spcAft>
                <a:spcPts val="200"/>
              </a:spcAft>
            </a:pPr>
            <a:r>
              <a:rPr lang="en-US"/>
              <a:t>Out of all the candidates, why should we hire you?</a:t>
            </a:r>
          </a:p>
          <a:p>
            <a:pPr>
              <a:lnSpc>
                <a:spcPct val="120000"/>
              </a:lnSpc>
              <a:spcAft>
                <a:spcPts val="200"/>
              </a:spcAft>
            </a:pPr>
            <a:r>
              <a:rPr lang="en-US"/>
              <a:t>Why do you want this job?</a:t>
            </a:r>
          </a:p>
          <a:p>
            <a:pPr>
              <a:lnSpc>
                <a:spcPct val="120000"/>
              </a:lnSpc>
              <a:spcAft>
                <a:spcPts val="200"/>
              </a:spcAft>
            </a:pPr>
            <a:r>
              <a:rPr lang="en-US"/>
              <a:t>What do you consider to be your biggest professional achievement?</a:t>
            </a:r>
          </a:p>
          <a:p>
            <a:pPr>
              <a:lnSpc>
                <a:spcPct val="120000"/>
              </a:lnSpc>
              <a:spcAft>
                <a:spcPts val="200"/>
              </a:spcAft>
            </a:pPr>
            <a:r>
              <a:rPr lang="en-US"/>
              <a:t>Describe your dream job.</a:t>
            </a:r>
          </a:p>
          <a:p>
            <a:pPr>
              <a:lnSpc>
                <a:spcPct val="120000"/>
              </a:lnSpc>
              <a:spcAft>
                <a:spcPts val="200"/>
              </a:spcAft>
            </a:pPr>
            <a:r>
              <a:rPr lang="en-US"/>
              <a:t>Tell me about the toughest decision you had to make in the last six months.</a:t>
            </a:r>
          </a:p>
          <a:p>
            <a:pPr>
              <a:lnSpc>
                <a:spcPct val="120000"/>
              </a:lnSpc>
              <a:spcAft>
                <a:spcPts val="200"/>
              </a:spcAft>
            </a:pPr>
            <a:r>
              <a:rPr lang="en-US"/>
              <a:t>Tell me about a time you disagreed with a decision. What did you do?</a:t>
            </a:r>
          </a:p>
        </p:txBody>
      </p:sp>
    </p:spTree>
    <p:extLst>
      <p:ext uri="{BB962C8B-B14F-4D97-AF65-F5344CB8AC3E}">
        <p14:creationId xmlns:p14="http://schemas.microsoft.com/office/powerpoint/2010/main" val="2836979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D25A6-D3FA-4293-957A-DF427185DAA3}"/>
              </a:ext>
            </a:extLst>
          </p:cNvPr>
          <p:cNvSpPr>
            <a:spLocks noGrp="1"/>
          </p:cNvSpPr>
          <p:nvPr>
            <p:ph type="ctrTitle"/>
          </p:nvPr>
        </p:nvSpPr>
        <p:spPr/>
        <p:txBody>
          <a:bodyPr/>
          <a:lstStyle/>
          <a:p>
            <a:r>
              <a:rPr lang="en-US"/>
              <a:t>Thank you</a:t>
            </a:r>
          </a:p>
        </p:txBody>
      </p:sp>
      <p:sp>
        <p:nvSpPr>
          <p:cNvPr id="3" name="Subtitle 2">
            <a:extLst>
              <a:ext uri="{FF2B5EF4-FFF2-40B4-BE49-F238E27FC236}">
                <a16:creationId xmlns:a16="http://schemas.microsoft.com/office/drawing/2014/main" id="{88C4ABC9-B262-4D3B-B0C9-5FA7E513F51D}"/>
              </a:ext>
            </a:extLst>
          </p:cNvPr>
          <p:cNvSpPr>
            <a:spLocks noGrp="1"/>
          </p:cNvSpPr>
          <p:nvPr>
            <p:ph type="subTitle" idx="1"/>
          </p:nvPr>
        </p:nvSpPr>
        <p:spPr/>
        <p:txBody>
          <a:bodyPr/>
          <a:lstStyle/>
          <a:p>
            <a:r>
              <a:rPr lang="en-US"/>
              <a:t>Questions?</a:t>
            </a:r>
          </a:p>
        </p:txBody>
      </p:sp>
    </p:spTree>
    <p:extLst>
      <p:ext uri="{BB962C8B-B14F-4D97-AF65-F5344CB8AC3E}">
        <p14:creationId xmlns:p14="http://schemas.microsoft.com/office/powerpoint/2010/main" val="1092420777"/>
      </p:ext>
    </p:extLst>
  </p:cSld>
  <p:clrMapOvr>
    <a:masterClrMapping/>
  </p:clrMapOvr>
</p:sld>
</file>

<file path=ppt/theme/theme1.xml><?xml version="1.0" encoding="utf-8"?>
<a:theme xmlns:a="http://schemas.openxmlformats.org/drawingml/2006/main" name="AIC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IC_PowerPoint_Template_Option-2" id="{B892159F-5B10-40FA-82B0-A3893FA29E76}" vid="{CADC2F40-6223-4058-B583-38F69850B5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E2AA0DB0301B64592EAD61DBED4CED9" ma:contentTypeVersion="10" ma:contentTypeDescription="Create a new document." ma:contentTypeScope="" ma:versionID="d0a6a9d40f4fd013bc06bb756614fe2a">
  <xsd:schema xmlns:xsd="http://www.w3.org/2001/XMLSchema" xmlns:xs="http://www.w3.org/2001/XMLSchema" xmlns:p="http://schemas.microsoft.com/office/2006/metadata/properties" xmlns:ns2="ebc00600-8ec3-4302-9578-9748b584d0c3" xmlns:ns3="edf99360-53d5-410e-ba06-d09a36f66d5b" targetNamespace="http://schemas.microsoft.com/office/2006/metadata/properties" ma:root="true" ma:fieldsID="0b497495e7fdb7f9ab07bbe4270a89ac" ns2:_="" ns3:_="">
    <xsd:import namespace="ebc00600-8ec3-4302-9578-9748b584d0c3"/>
    <xsd:import namespace="edf99360-53d5-410e-ba06-d09a36f66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c00600-8ec3-4302-9578-9748b584d0c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f99360-53d5-410e-ba06-d09a36f66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C433FD-6EAD-4CA2-9959-4AF4DF266110}">
  <ds:schemaRefs>
    <ds:schemaRef ds:uri="http://schemas.microsoft.com/sharepoint/v3/contenttype/forms"/>
  </ds:schemaRefs>
</ds:datastoreItem>
</file>

<file path=customXml/itemProps2.xml><?xml version="1.0" encoding="utf-8"?>
<ds:datastoreItem xmlns:ds="http://schemas.openxmlformats.org/officeDocument/2006/customXml" ds:itemID="{5818437C-10E4-4711-A618-C8505E84E6F4}">
  <ds:schemaRefs>
    <ds:schemaRef ds:uri="ebc00600-8ec3-4302-9578-9748b584d0c3"/>
    <ds:schemaRef ds:uri="edf99360-53d5-410e-ba06-d09a36f66d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7950284-FEEC-428E-9997-9612B36B34BA}">
  <ds:schemaRefs>
    <ds:schemaRef ds:uri="ebc00600-8ec3-4302-9578-9748b584d0c3"/>
    <ds:schemaRef ds:uri="edf99360-53d5-410e-ba06-d09a36f66d5b"/>
    <ds:schemaRef ds:uri="http://www.w3.org/XML/1998/namespac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6</TotalTime>
  <Words>602</Words>
  <Application>Microsoft Office PowerPoint</Application>
  <PresentationFormat>On-screen Show (4:3)</PresentationFormat>
  <Paragraphs>62</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AIC_PowerPoint_Template</vt:lpstr>
      <vt:lpstr>Employment</vt:lpstr>
      <vt:lpstr>Overview</vt:lpstr>
      <vt:lpstr>Rights and Benefits</vt:lpstr>
      <vt:lpstr>Understanding Paystubs</vt:lpstr>
      <vt:lpstr>Virtual Workforce</vt:lpstr>
      <vt:lpstr>Your Résumé</vt:lpstr>
      <vt:lpstr>Interview Preparation</vt:lpstr>
      <vt:lpstr>Interview Questions</vt:lpstr>
      <vt:lpstr>Thank you</vt:lpstr>
    </vt:vector>
  </TitlesOfParts>
  <Company>American Inns of Court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Rita Zimmerman</dc:creator>
  <cp:lastModifiedBy>Michelle Runge</cp:lastModifiedBy>
  <cp:revision>60</cp:revision>
  <dcterms:created xsi:type="dcterms:W3CDTF">2017-02-23T13:42:32Z</dcterms:created>
  <dcterms:modified xsi:type="dcterms:W3CDTF">2021-05-27T20:17:52Z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0x0101000E2AA0DB0301B64592EAD61DBED4CED9</vt:lpwstr>
  </property>
  <property fmtid="{D5CDD505-2E9C-101B-9397-08002B2CF9AE}" pid="3" name="Order">
    <vt:r8>57600</vt:r8>
  </property>
</Properties>
</file>