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9" r:id="rId7"/>
    <p:sldId id="260" r:id="rId8"/>
    <p:sldId id="261" r:id="rId9"/>
    <p:sldId id="269" r:id="rId10"/>
    <p:sldId id="262" r:id="rId11"/>
    <p:sldId id="263" r:id="rId12"/>
    <p:sldId id="264" r:id="rId13"/>
    <p:sldId id="265" r:id="rId14"/>
    <p:sldId id="266" r:id="rId15"/>
    <p:sldId id="270"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Paul" initials="AP" lastIdx="5" clrIdx="0">
    <p:extLst>
      <p:ext uri="{19B8F6BF-5375-455C-9EA6-DF929625EA0E}">
        <p15:presenceInfo xmlns:p15="http://schemas.microsoft.com/office/powerpoint/2012/main" userId="S::apaul@innsofcourt.org::d9711889-3a7f-486c-a5e6-19d01327c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DCB766"/>
    <a:srgbClr val="C39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3F892-E656-5A5E-21DF-2132A7204D22}" v="1" dt="2021-05-27T15:31:20.582"/>
    <p1510:client id="{67AD4C19-989E-9447-9CAE-D5654F2183EB}" v="943" dt="2021-05-24T14:50:44.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5352"/>
  </p:normalViewPr>
  <p:slideViewPr>
    <p:cSldViewPr snapToGrid="0">
      <p:cViewPr varScale="1">
        <p:scale>
          <a:sx n="91" d="100"/>
          <a:sy n="91" d="100"/>
        </p:scale>
        <p:origin x="2240" y="1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Runge" userId="S::mrunge@innsofcourt.org::7edb415c-8452-405d-8552-7b708b29ed8f" providerId="AD" clId="Web-{50406729-924C-3015-2BDF-CF65BAF98D39}"/>
    <pc:docChg chg="modSld">
      <pc:chgData name="Michelle Runge" userId="S::mrunge@innsofcourt.org::7edb415c-8452-405d-8552-7b708b29ed8f" providerId="AD" clId="Web-{50406729-924C-3015-2BDF-CF65BAF98D39}" dt="2021-04-19T12:40:49.907" v="230"/>
      <pc:docMkLst>
        <pc:docMk/>
      </pc:docMkLst>
      <pc:sldChg chg="delCm">
        <pc:chgData name="Michelle Runge" userId="S::mrunge@innsofcourt.org::7edb415c-8452-405d-8552-7b708b29ed8f" providerId="AD" clId="Web-{50406729-924C-3015-2BDF-CF65BAF98D39}" dt="2021-04-19T12:27:57.157" v="0"/>
        <pc:sldMkLst>
          <pc:docMk/>
          <pc:sldMk cId="3689660920" sldId="259"/>
        </pc:sldMkLst>
      </pc:sldChg>
      <pc:sldChg chg="delCm">
        <pc:chgData name="Michelle Runge" userId="S::mrunge@innsofcourt.org::7edb415c-8452-405d-8552-7b708b29ed8f" providerId="AD" clId="Web-{50406729-924C-3015-2BDF-CF65BAF98D39}" dt="2021-04-19T12:28:42.330" v="1"/>
        <pc:sldMkLst>
          <pc:docMk/>
          <pc:sldMk cId="2215643853" sldId="262"/>
        </pc:sldMkLst>
      </pc:sldChg>
      <pc:sldChg chg="addSp modSp addAnim delAnim modAnim delCm modNotes">
        <pc:chgData name="Michelle Runge" userId="S::mrunge@innsofcourt.org::7edb415c-8452-405d-8552-7b708b29ed8f" providerId="AD" clId="Web-{50406729-924C-3015-2BDF-CF65BAF98D39}" dt="2021-04-19T12:39:00.390" v="228" actId="20577"/>
        <pc:sldMkLst>
          <pc:docMk/>
          <pc:sldMk cId="1615150769" sldId="263"/>
        </pc:sldMkLst>
        <pc:spChg chg="mod">
          <ac:chgData name="Michelle Runge" userId="S::mrunge@innsofcourt.org::7edb415c-8452-405d-8552-7b708b29ed8f" providerId="AD" clId="Web-{50406729-924C-3015-2BDF-CF65BAF98D39}" dt="2021-04-19T12:36:29.199" v="192" actId="20577"/>
          <ac:spMkLst>
            <pc:docMk/>
            <pc:sldMk cId="1615150769" sldId="263"/>
            <ac:spMk id="3" creationId="{B7E61C87-FE78-49D3-B022-6F5710C42971}"/>
          </ac:spMkLst>
        </pc:spChg>
        <pc:spChg chg="add mod">
          <ac:chgData name="Michelle Runge" userId="S::mrunge@innsofcourt.org::7edb415c-8452-405d-8552-7b708b29ed8f" providerId="AD" clId="Web-{50406729-924C-3015-2BDF-CF65BAF98D39}" dt="2021-04-19T12:39:00.390" v="228" actId="20577"/>
          <ac:spMkLst>
            <pc:docMk/>
            <pc:sldMk cId="1615150769" sldId="263"/>
            <ac:spMk id="4" creationId="{7CC00841-A91A-41F3-80B0-84E761A02A67}"/>
          </ac:spMkLst>
        </pc:spChg>
      </pc:sldChg>
      <pc:sldChg chg="delCm">
        <pc:chgData name="Michelle Runge" userId="S::mrunge@innsofcourt.org::7edb415c-8452-405d-8552-7b708b29ed8f" providerId="AD" clId="Web-{50406729-924C-3015-2BDF-CF65BAF98D39}" dt="2021-04-19T12:39:10.843" v="229"/>
        <pc:sldMkLst>
          <pc:docMk/>
          <pc:sldMk cId="2699815128" sldId="264"/>
        </pc:sldMkLst>
      </pc:sldChg>
      <pc:sldChg chg="delCm">
        <pc:chgData name="Michelle Runge" userId="S::mrunge@innsofcourt.org::7edb415c-8452-405d-8552-7b708b29ed8f" providerId="AD" clId="Web-{50406729-924C-3015-2BDF-CF65BAF98D39}" dt="2021-04-19T12:40:49.907" v="230"/>
        <pc:sldMkLst>
          <pc:docMk/>
          <pc:sldMk cId="2936057395" sldId="266"/>
        </pc:sldMkLst>
      </pc:sldChg>
    </pc:docChg>
  </pc:docChgLst>
  <pc:docChgLst>
    <pc:chgData name="Michelle Runge" userId="S::mrunge@innsofcourt.org::7edb415c-8452-405d-8552-7b708b29ed8f" providerId="AD" clId="Web-{618232FD-940E-8027-6D92-878479DF39C8}"/>
    <pc:docChg chg="modSld">
      <pc:chgData name="Michelle Runge" userId="S::mrunge@innsofcourt.org::7edb415c-8452-405d-8552-7b708b29ed8f" providerId="AD" clId="Web-{618232FD-940E-8027-6D92-878479DF39C8}" dt="2021-05-27T14:36:14.075" v="650"/>
      <pc:docMkLst>
        <pc:docMk/>
      </pc:docMkLst>
      <pc:sldChg chg="modNotes">
        <pc:chgData name="Michelle Runge" userId="S::mrunge@innsofcourt.org::7edb415c-8452-405d-8552-7b708b29ed8f" providerId="AD" clId="Web-{618232FD-940E-8027-6D92-878479DF39C8}" dt="2021-05-27T14:36:14.075" v="650"/>
        <pc:sldMkLst>
          <pc:docMk/>
          <pc:sldMk cId="385646458" sldId="269"/>
        </pc:sldMkLst>
      </pc:sldChg>
    </pc:docChg>
  </pc:docChgLst>
  <pc:docChgLst>
    <pc:chgData name="Michelle Runge" userId="7edb415c-8452-405d-8552-7b708b29ed8f" providerId="ADAL" clId="{5429CCA6-AF2B-4747-A6A4-70471E8B5F99}"/>
    <pc:docChg chg="custSel modSld">
      <pc:chgData name="Michelle Runge" userId="7edb415c-8452-405d-8552-7b708b29ed8f" providerId="ADAL" clId="{5429CCA6-AF2B-4747-A6A4-70471E8B5F99}" dt="2021-03-02T16:27:58.197" v="230" actId="1076"/>
      <pc:docMkLst>
        <pc:docMk/>
      </pc:docMkLst>
      <pc:sldChg chg="modNotesTx">
        <pc:chgData name="Michelle Runge" userId="7edb415c-8452-405d-8552-7b708b29ed8f" providerId="ADAL" clId="{5429CCA6-AF2B-4747-A6A4-70471E8B5F99}" dt="2021-03-02T16:21:01.266" v="116" actId="20577"/>
        <pc:sldMkLst>
          <pc:docMk/>
          <pc:sldMk cId="3994835000" sldId="256"/>
        </pc:sldMkLst>
      </pc:sldChg>
      <pc:sldChg chg="delSp modSp mod">
        <pc:chgData name="Michelle Runge" userId="7edb415c-8452-405d-8552-7b708b29ed8f" providerId="ADAL" clId="{5429CCA6-AF2B-4747-A6A4-70471E8B5F99}" dt="2021-03-02T16:21:47.045" v="146" actId="14100"/>
        <pc:sldMkLst>
          <pc:docMk/>
          <pc:sldMk cId="488453052" sldId="260"/>
        </pc:sldMkLst>
        <pc:spChg chg="del">
          <ac:chgData name="Michelle Runge" userId="7edb415c-8452-405d-8552-7b708b29ed8f" providerId="ADAL" clId="{5429CCA6-AF2B-4747-A6A4-70471E8B5F99}" dt="2021-03-02T16:21:42.400" v="145" actId="478"/>
          <ac:spMkLst>
            <pc:docMk/>
            <pc:sldMk cId="488453052" sldId="260"/>
            <ac:spMk id="2" creationId="{A5739403-6116-4FEC-AD33-A15C676EF636}"/>
          </ac:spMkLst>
        </pc:spChg>
        <pc:spChg chg="mod">
          <ac:chgData name="Michelle Runge" userId="7edb415c-8452-405d-8552-7b708b29ed8f" providerId="ADAL" clId="{5429CCA6-AF2B-4747-A6A4-70471E8B5F99}" dt="2021-03-02T16:21:47.045" v="146" actId="14100"/>
          <ac:spMkLst>
            <pc:docMk/>
            <pc:sldMk cId="488453052" sldId="260"/>
            <ac:spMk id="3" creationId="{BAAAAC4A-9080-494E-8267-581AA97BD1E9}"/>
          </ac:spMkLst>
        </pc:spChg>
        <pc:spChg chg="mod">
          <ac:chgData name="Michelle Runge" userId="7edb415c-8452-405d-8552-7b708b29ed8f" providerId="ADAL" clId="{5429CCA6-AF2B-4747-A6A4-70471E8B5F99}" dt="2021-03-02T16:21:35.786" v="144" actId="20577"/>
          <ac:spMkLst>
            <pc:docMk/>
            <pc:sldMk cId="488453052" sldId="260"/>
            <ac:spMk id="4" creationId="{0F5C92E4-3ACD-4847-AA97-D9F45452E105}"/>
          </ac:spMkLst>
        </pc:spChg>
      </pc:sldChg>
      <pc:sldChg chg="addSp delSp modSp mod">
        <pc:chgData name="Michelle Runge" userId="7edb415c-8452-405d-8552-7b708b29ed8f" providerId="ADAL" clId="{5429CCA6-AF2B-4747-A6A4-70471E8B5F99}" dt="2021-03-02T16:27:58.197" v="230" actId="1076"/>
        <pc:sldMkLst>
          <pc:docMk/>
          <pc:sldMk cId="2215643853" sldId="262"/>
        </pc:sldMkLst>
        <pc:spChg chg="del">
          <ac:chgData name="Michelle Runge" userId="7edb415c-8452-405d-8552-7b708b29ed8f" providerId="ADAL" clId="{5429CCA6-AF2B-4747-A6A4-70471E8B5F99}" dt="2021-03-02T16:24:18.057" v="207" actId="931"/>
          <ac:spMkLst>
            <pc:docMk/>
            <pc:sldMk cId="2215643853" sldId="262"/>
            <ac:spMk id="3" creationId="{128E24D6-9C30-4FE6-9108-723E4EFF2EEA}"/>
          </ac:spMkLst>
        </pc:spChg>
        <pc:spChg chg="add del mod">
          <ac:chgData name="Michelle Runge" userId="7edb415c-8452-405d-8552-7b708b29ed8f" providerId="ADAL" clId="{5429CCA6-AF2B-4747-A6A4-70471E8B5F99}" dt="2021-03-02T16:25:10.121" v="213" actId="931"/>
          <ac:spMkLst>
            <pc:docMk/>
            <pc:sldMk cId="2215643853" sldId="262"/>
            <ac:spMk id="8" creationId="{BD8FCEC6-2D74-4E45-AEA5-BD8647DC9BFF}"/>
          </ac:spMkLst>
        </pc:spChg>
        <pc:spChg chg="add del mod">
          <ac:chgData name="Michelle Runge" userId="7edb415c-8452-405d-8552-7b708b29ed8f" providerId="ADAL" clId="{5429CCA6-AF2B-4747-A6A4-70471E8B5F99}" dt="2021-03-02T16:25:55.996" v="221" actId="931"/>
          <ac:spMkLst>
            <pc:docMk/>
            <pc:sldMk cId="2215643853" sldId="262"/>
            <ac:spMk id="12" creationId="{F9B87491-D87C-9F4C-8B11-F437DE1C450B}"/>
          </ac:spMkLst>
        </pc:spChg>
        <pc:spChg chg="add del mod">
          <ac:chgData name="Michelle Runge" userId="7edb415c-8452-405d-8552-7b708b29ed8f" providerId="ADAL" clId="{5429CCA6-AF2B-4747-A6A4-70471E8B5F99}" dt="2021-03-02T16:27:50.389" v="228" actId="931"/>
          <ac:spMkLst>
            <pc:docMk/>
            <pc:sldMk cId="2215643853" sldId="262"/>
            <ac:spMk id="16" creationId="{26B7FA18-05FC-8C48-B0E0-A93ECC2E886A}"/>
          </ac:spMkLst>
        </pc:spChg>
        <pc:picChg chg="add del mod">
          <ac:chgData name="Michelle Runge" userId="7edb415c-8452-405d-8552-7b708b29ed8f" providerId="ADAL" clId="{5429CCA6-AF2B-4747-A6A4-70471E8B5F99}" dt="2021-03-02T16:24:45.198" v="212" actId="478"/>
          <ac:picMkLst>
            <pc:docMk/>
            <pc:sldMk cId="2215643853" sldId="262"/>
            <ac:picMk id="6" creationId="{E9A6E2EA-EE33-7846-ABF9-8852D600498F}"/>
          </ac:picMkLst>
        </pc:picChg>
        <pc:picChg chg="add del mod">
          <ac:chgData name="Michelle Runge" userId="7edb415c-8452-405d-8552-7b708b29ed8f" providerId="ADAL" clId="{5429CCA6-AF2B-4747-A6A4-70471E8B5F99}" dt="2021-03-02T16:25:49.190" v="220" actId="478"/>
          <ac:picMkLst>
            <pc:docMk/>
            <pc:sldMk cId="2215643853" sldId="262"/>
            <ac:picMk id="10" creationId="{5C8C2A0C-7D9F-BC4A-BA37-EC6E61E7D630}"/>
          </ac:picMkLst>
        </pc:picChg>
        <pc:picChg chg="add del mod">
          <ac:chgData name="Michelle Runge" userId="7edb415c-8452-405d-8552-7b708b29ed8f" providerId="ADAL" clId="{5429CCA6-AF2B-4747-A6A4-70471E8B5F99}" dt="2021-03-02T16:27:46.087" v="227" actId="478"/>
          <ac:picMkLst>
            <pc:docMk/>
            <pc:sldMk cId="2215643853" sldId="262"/>
            <ac:picMk id="14" creationId="{CCD7DF25-7832-BD46-A6B6-17003DB64A72}"/>
          </ac:picMkLst>
        </pc:picChg>
        <pc:picChg chg="add mod">
          <ac:chgData name="Michelle Runge" userId="7edb415c-8452-405d-8552-7b708b29ed8f" providerId="ADAL" clId="{5429CCA6-AF2B-4747-A6A4-70471E8B5F99}" dt="2021-03-02T16:27:58.197" v="230" actId="1076"/>
          <ac:picMkLst>
            <pc:docMk/>
            <pc:sldMk cId="2215643853" sldId="262"/>
            <ac:picMk id="18" creationId="{87FD43C9-E4C9-964C-A85F-D629D8ECEDA1}"/>
          </ac:picMkLst>
        </pc:picChg>
      </pc:sldChg>
      <pc:sldChg chg="modNotesTx">
        <pc:chgData name="Michelle Runge" userId="7edb415c-8452-405d-8552-7b708b29ed8f" providerId="ADAL" clId="{5429CCA6-AF2B-4747-A6A4-70471E8B5F99}" dt="2021-03-02T16:22:34.395" v="206" actId="20577"/>
        <pc:sldMkLst>
          <pc:docMk/>
          <pc:sldMk cId="1910579071" sldId="267"/>
        </pc:sldMkLst>
      </pc:sldChg>
    </pc:docChg>
  </pc:docChgLst>
  <pc:docChgLst>
    <pc:chgData name="Michelle Runge" userId="S::mrunge@innsofcourt.org::7edb415c-8452-405d-8552-7b708b29ed8f" providerId="AD" clId="Web-{C42EF2A5-1A22-2F5C-52DD-B4AB00922296}"/>
    <pc:docChg chg="modSld">
      <pc:chgData name="Michelle Runge" userId="S::mrunge@innsofcourt.org::7edb415c-8452-405d-8552-7b708b29ed8f" providerId="AD" clId="Web-{C42EF2A5-1A22-2F5C-52DD-B4AB00922296}" dt="2021-05-24T14:31:04.810" v="12"/>
      <pc:docMkLst>
        <pc:docMk/>
      </pc:docMkLst>
      <pc:sldChg chg="delSp modNotes">
        <pc:chgData name="Michelle Runge" userId="S::mrunge@innsofcourt.org::7edb415c-8452-405d-8552-7b708b29ed8f" providerId="AD" clId="Web-{C42EF2A5-1A22-2F5C-52DD-B4AB00922296}" dt="2021-05-24T14:31:04.810" v="12"/>
        <pc:sldMkLst>
          <pc:docMk/>
          <pc:sldMk cId="3689660920" sldId="259"/>
        </pc:sldMkLst>
        <pc:spChg chg="del">
          <ac:chgData name="Michelle Runge" userId="S::mrunge@innsofcourt.org::7edb415c-8452-405d-8552-7b708b29ed8f" providerId="AD" clId="Web-{C42EF2A5-1A22-2F5C-52DD-B4AB00922296}" dt="2021-05-24T14:31:01.028" v="11"/>
          <ac:spMkLst>
            <pc:docMk/>
            <pc:sldMk cId="3689660920" sldId="259"/>
            <ac:spMk id="6" creationId="{1524890B-0688-40DC-8023-8D8659A09C5A}"/>
          </ac:spMkLst>
        </pc:spChg>
        <pc:picChg chg="del">
          <ac:chgData name="Michelle Runge" userId="S::mrunge@innsofcourt.org::7edb415c-8452-405d-8552-7b708b29ed8f" providerId="AD" clId="Web-{C42EF2A5-1A22-2F5C-52DD-B4AB00922296}" dt="2021-05-24T14:30:50.513" v="10"/>
          <ac:picMkLst>
            <pc:docMk/>
            <pc:sldMk cId="3689660920" sldId="259"/>
            <ac:picMk id="3" creationId="{AB8AB51B-8497-4779-8B19-C7471AD734AF}"/>
          </ac:picMkLst>
        </pc:picChg>
        <pc:picChg chg="del">
          <ac:chgData name="Michelle Runge" userId="S::mrunge@innsofcourt.org::7edb415c-8452-405d-8552-7b708b29ed8f" providerId="AD" clId="Web-{C42EF2A5-1A22-2F5C-52DD-B4AB00922296}" dt="2021-05-24T14:31:04.810" v="12"/>
          <ac:picMkLst>
            <pc:docMk/>
            <pc:sldMk cId="3689660920" sldId="259"/>
            <ac:picMk id="5" creationId="{1B4BF6A2-63F1-4EB8-AC1C-6DD89E221F62}"/>
          </ac:picMkLst>
        </pc:picChg>
      </pc:sldChg>
    </pc:docChg>
  </pc:docChgLst>
  <pc:docChgLst>
    <pc:chgData name="Michelle Runge" userId="S::mrunge@innsofcourt.org::7edb415c-8452-405d-8552-7b708b29ed8f" providerId="AD" clId="Web-{36C3F892-E656-5A5E-21DF-2132A7204D22}"/>
    <pc:docChg chg="modSld">
      <pc:chgData name="Michelle Runge" userId="S::mrunge@innsofcourt.org::7edb415c-8452-405d-8552-7b708b29ed8f" providerId="AD" clId="Web-{36C3F892-E656-5A5E-21DF-2132A7204D22}" dt="2021-05-27T15:32:24.552" v="10"/>
      <pc:docMkLst>
        <pc:docMk/>
      </pc:docMkLst>
      <pc:sldChg chg="modNotes">
        <pc:chgData name="Michelle Runge" userId="S::mrunge@innsofcourt.org::7edb415c-8452-405d-8552-7b708b29ed8f" providerId="AD" clId="Web-{36C3F892-E656-5A5E-21DF-2132A7204D22}" dt="2021-05-27T15:31:19.847" v="2"/>
        <pc:sldMkLst>
          <pc:docMk/>
          <pc:sldMk cId="3994835000" sldId="256"/>
        </pc:sldMkLst>
      </pc:sldChg>
      <pc:sldChg chg="modNotes">
        <pc:chgData name="Michelle Runge" userId="S::mrunge@innsofcourt.org::7edb415c-8452-405d-8552-7b708b29ed8f" providerId="AD" clId="Web-{36C3F892-E656-5A5E-21DF-2132A7204D22}" dt="2021-05-27T15:31:34.254" v="4"/>
        <pc:sldMkLst>
          <pc:docMk/>
          <pc:sldMk cId="3689660920" sldId="259"/>
        </pc:sldMkLst>
      </pc:sldChg>
      <pc:sldChg chg="modNotes">
        <pc:chgData name="Michelle Runge" userId="S::mrunge@innsofcourt.org::7edb415c-8452-405d-8552-7b708b29ed8f" providerId="AD" clId="Web-{36C3F892-E656-5A5E-21DF-2132A7204D22}" dt="2021-05-27T15:31:46.989" v="6"/>
        <pc:sldMkLst>
          <pc:docMk/>
          <pc:sldMk cId="1181335300" sldId="261"/>
        </pc:sldMkLst>
      </pc:sldChg>
      <pc:sldChg chg="modNotes">
        <pc:chgData name="Michelle Runge" userId="S::mrunge@innsofcourt.org::7edb415c-8452-405d-8552-7b708b29ed8f" providerId="AD" clId="Web-{36C3F892-E656-5A5E-21DF-2132A7204D22}" dt="2021-05-27T15:32:24.552" v="10"/>
        <pc:sldMkLst>
          <pc:docMk/>
          <pc:sldMk cId="385646458" sldId="269"/>
        </pc:sldMkLst>
      </pc:sldChg>
    </pc:docChg>
  </pc:docChgLst>
  <pc:docChgLst>
    <pc:chgData name="Anne Paul" userId="S::apaul@innsofcourt.org::d9711889-3a7f-486c-a5e6-19d01327c8f4" providerId="AD" clId="Web-{1ADFBD9F-1055-0000-C65E-4CFA66A49D24}"/>
    <pc:docChg chg="">
      <pc:chgData name="Anne Paul" userId="S::apaul@innsofcourt.org::d9711889-3a7f-486c-a5e6-19d01327c8f4" providerId="AD" clId="Web-{1ADFBD9F-1055-0000-C65E-4CFA66A49D24}" dt="2021-04-13T15:17:06.899" v="4"/>
      <pc:docMkLst>
        <pc:docMk/>
      </pc:docMkLst>
      <pc:sldChg chg="addCm">
        <pc:chgData name="Anne Paul" userId="S::apaul@innsofcourt.org::d9711889-3a7f-486c-a5e6-19d01327c8f4" providerId="AD" clId="Web-{1ADFBD9F-1055-0000-C65E-4CFA66A49D24}" dt="2021-04-13T15:08:53.731" v="0"/>
        <pc:sldMkLst>
          <pc:docMk/>
          <pc:sldMk cId="3689660920" sldId="259"/>
        </pc:sldMkLst>
      </pc:sldChg>
      <pc:sldChg chg="addCm">
        <pc:chgData name="Anne Paul" userId="S::apaul@innsofcourt.org::d9711889-3a7f-486c-a5e6-19d01327c8f4" providerId="AD" clId="Web-{1ADFBD9F-1055-0000-C65E-4CFA66A49D24}" dt="2021-04-13T15:13:08.456" v="1"/>
        <pc:sldMkLst>
          <pc:docMk/>
          <pc:sldMk cId="2215643853" sldId="262"/>
        </pc:sldMkLst>
      </pc:sldChg>
      <pc:sldChg chg="addCm">
        <pc:chgData name="Anne Paul" userId="S::apaul@innsofcourt.org::d9711889-3a7f-486c-a5e6-19d01327c8f4" providerId="AD" clId="Web-{1ADFBD9F-1055-0000-C65E-4CFA66A49D24}" dt="2021-04-13T15:13:42.035" v="2"/>
        <pc:sldMkLst>
          <pc:docMk/>
          <pc:sldMk cId="1615150769" sldId="263"/>
        </pc:sldMkLst>
      </pc:sldChg>
      <pc:sldChg chg="addCm">
        <pc:chgData name="Anne Paul" userId="S::apaul@innsofcourt.org::d9711889-3a7f-486c-a5e6-19d01327c8f4" providerId="AD" clId="Web-{1ADFBD9F-1055-0000-C65E-4CFA66A49D24}" dt="2021-04-13T15:14:15.036" v="3"/>
        <pc:sldMkLst>
          <pc:docMk/>
          <pc:sldMk cId="2699815128" sldId="264"/>
        </pc:sldMkLst>
      </pc:sldChg>
      <pc:sldChg chg="addCm">
        <pc:chgData name="Anne Paul" userId="S::apaul@innsofcourt.org::d9711889-3a7f-486c-a5e6-19d01327c8f4" providerId="AD" clId="Web-{1ADFBD9F-1055-0000-C65E-4CFA66A49D24}" dt="2021-04-13T15:17:06.899" v="4"/>
        <pc:sldMkLst>
          <pc:docMk/>
          <pc:sldMk cId="2936057395" sldId="266"/>
        </pc:sldMkLst>
      </pc:sldChg>
    </pc:docChg>
  </pc:docChgLst>
  <pc:docChgLst>
    <pc:chgData name="Michelle Runge" userId="7edb415c-8452-405d-8552-7b708b29ed8f" providerId="ADAL" clId="{C88ACF63-7CD6-4A16-AB80-9F3F08FC5643}"/>
    <pc:docChg chg="undo redo custSel addSld delSld modSld sldOrd">
      <pc:chgData name="Michelle Runge" userId="7edb415c-8452-405d-8552-7b708b29ed8f" providerId="ADAL" clId="{C88ACF63-7CD6-4A16-AB80-9F3F08FC5643}" dt="2021-02-17T15:10:12.751" v="1726" actId="20577"/>
      <pc:docMkLst>
        <pc:docMk/>
      </pc:docMkLst>
      <pc:sldChg chg="addSp delSp modSp mod modClrScheme chgLayout">
        <pc:chgData name="Michelle Runge" userId="7edb415c-8452-405d-8552-7b708b29ed8f" providerId="ADAL" clId="{C88ACF63-7CD6-4A16-AB80-9F3F08FC5643}" dt="2021-02-17T13:28:09.360" v="92" actId="1076"/>
        <pc:sldMkLst>
          <pc:docMk/>
          <pc:sldMk cId="3994835000" sldId="256"/>
        </pc:sldMkLst>
        <pc:spChg chg="del mod ord">
          <ac:chgData name="Michelle Runge" userId="7edb415c-8452-405d-8552-7b708b29ed8f" providerId="ADAL" clId="{C88ACF63-7CD6-4A16-AB80-9F3F08FC5643}" dt="2021-02-17T13:26:54.465" v="0" actId="700"/>
          <ac:spMkLst>
            <pc:docMk/>
            <pc:sldMk cId="3994835000" sldId="256"/>
            <ac:spMk id="2" creationId="{00000000-0000-0000-0000-000000000000}"/>
          </ac:spMkLst>
        </pc:spChg>
        <pc:spChg chg="add mod ord">
          <ac:chgData name="Michelle Runge" userId="7edb415c-8452-405d-8552-7b708b29ed8f" providerId="ADAL" clId="{C88ACF63-7CD6-4A16-AB80-9F3F08FC5643}" dt="2021-02-17T13:28:09.360" v="92" actId="1076"/>
          <ac:spMkLst>
            <pc:docMk/>
            <pc:sldMk cId="3994835000" sldId="256"/>
            <ac:spMk id="3" creationId="{866C534F-F4D2-4BE5-90D2-C8A31209ABE3}"/>
          </ac:spMkLst>
        </pc:spChg>
        <pc:spChg chg="add mod ord">
          <ac:chgData name="Michelle Runge" userId="7edb415c-8452-405d-8552-7b708b29ed8f" providerId="ADAL" clId="{C88ACF63-7CD6-4A16-AB80-9F3F08FC5643}" dt="2021-02-17T13:27:53.412" v="89" actId="27636"/>
          <ac:spMkLst>
            <pc:docMk/>
            <pc:sldMk cId="3994835000" sldId="256"/>
            <ac:spMk id="4" creationId="{F38C72BF-C25D-47D9-8ABB-A46D4829FB5D}"/>
          </ac:spMkLst>
        </pc:spChg>
      </pc:sldChg>
      <pc:sldChg chg="addSp delSp modSp new mod modNotesTx">
        <pc:chgData name="Michelle Runge" userId="7edb415c-8452-405d-8552-7b708b29ed8f" providerId="ADAL" clId="{C88ACF63-7CD6-4A16-AB80-9F3F08FC5643}" dt="2021-02-17T15:06:52.715" v="1484" actId="207"/>
        <pc:sldMkLst>
          <pc:docMk/>
          <pc:sldMk cId="1479846166" sldId="257"/>
        </pc:sldMkLst>
        <pc:spChg chg="mod">
          <ac:chgData name="Michelle Runge" userId="7edb415c-8452-405d-8552-7b708b29ed8f" providerId="ADAL" clId="{C88ACF63-7CD6-4A16-AB80-9F3F08FC5643}" dt="2021-02-17T15:06:52.715" v="1484" actId="207"/>
          <ac:spMkLst>
            <pc:docMk/>
            <pc:sldMk cId="1479846166" sldId="257"/>
            <ac:spMk id="2" creationId="{48496BFD-B1C1-4AAC-86F8-BC4730C7E49B}"/>
          </ac:spMkLst>
        </pc:spChg>
        <pc:spChg chg="del">
          <ac:chgData name="Michelle Runge" userId="7edb415c-8452-405d-8552-7b708b29ed8f" providerId="ADAL" clId="{C88ACF63-7CD6-4A16-AB80-9F3F08FC5643}" dt="2021-02-17T14:12:24.445" v="123" actId="478"/>
          <ac:spMkLst>
            <pc:docMk/>
            <pc:sldMk cId="1479846166" sldId="257"/>
            <ac:spMk id="3" creationId="{669B9559-A0F9-4732-9776-7BBD244BC94C}"/>
          </ac:spMkLst>
        </pc:spChg>
        <pc:spChg chg="add mod ord">
          <ac:chgData name="Michelle Runge" userId="7edb415c-8452-405d-8552-7b708b29ed8f" providerId="ADAL" clId="{C88ACF63-7CD6-4A16-AB80-9F3F08FC5643}" dt="2021-02-17T14:14:00.031" v="134" actId="1076"/>
          <ac:spMkLst>
            <pc:docMk/>
            <pc:sldMk cId="1479846166" sldId="257"/>
            <ac:spMk id="4" creationId="{98D37769-8890-4B4D-9155-652ABCF3E054}"/>
          </ac:spMkLst>
        </pc:spChg>
      </pc:sldChg>
      <pc:sldChg chg="addSp delSp modSp new del mod ord">
        <pc:chgData name="Michelle Runge" userId="7edb415c-8452-405d-8552-7b708b29ed8f" providerId="ADAL" clId="{C88ACF63-7CD6-4A16-AB80-9F3F08FC5643}" dt="2021-02-17T14:27:33.099" v="449" actId="2696"/>
        <pc:sldMkLst>
          <pc:docMk/>
          <pc:sldMk cId="2622548501" sldId="258"/>
        </pc:sldMkLst>
        <pc:spChg chg="mod">
          <ac:chgData name="Michelle Runge" userId="7edb415c-8452-405d-8552-7b708b29ed8f" providerId="ADAL" clId="{C88ACF63-7CD6-4A16-AB80-9F3F08FC5643}" dt="2021-02-17T14:19:13.083" v="162" actId="20577"/>
          <ac:spMkLst>
            <pc:docMk/>
            <pc:sldMk cId="2622548501" sldId="258"/>
            <ac:spMk id="2" creationId="{09E35D32-149A-42E4-9FFA-804AAF6F2999}"/>
          </ac:spMkLst>
        </pc:spChg>
        <pc:picChg chg="add del mod">
          <ac:chgData name="Michelle Runge" userId="7edb415c-8452-405d-8552-7b708b29ed8f" providerId="ADAL" clId="{C88ACF63-7CD6-4A16-AB80-9F3F08FC5643}" dt="2021-02-17T14:21:29.382" v="185" actId="21"/>
          <ac:picMkLst>
            <pc:docMk/>
            <pc:sldMk cId="2622548501" sldId="258"/>
            <ac:picMk id="3" creationId="{B444CE2B-15E7-4F17-A682-DF8617F0A3AF}"/>
          </ac:picMkLst>
        </pc:picChg>
      </pc:sldChg>
      <pc:sldChg chg="addSp modSp new mod modNotesTx">
        <pc:chgData name="Michelle Runge" userId="7edb415c-8452-405d-8552-7b708b29ed8f" providerId="ADAL" clId="{C88ACF63-7CD6-4A16-AB80-9F3F08FC5643}" dt="2021-02-17T14:27:03.938" v="446" actId="20577"/>
        <pc:sldMkLst>
          <pc:docMk/>
          <pc:sldMk cId="3689660920" sldId="259"/>
        </pc:sldMkLst>
        <pc:spChg chg="mod">
          <ac:chgData name="Michelle Runge" userId="7edb415c-8452-405d-8552-7b708b29ed8f" providerId="ADAL" clId="{C88ACF63-7CD6-4A16-AB80-9F3F08FC5643}" dt="2021-02-17T14:20:13.298" v="181" actId="20577"/>
          <ac:spMkLst>
            <pc:docMk/>
            <pc:sldMk cId="3689660920" sldId="259"/>
            <ac:spMk id="2" creationId="{B5C39538-8233-469F-BC91-B1B93856FC6C}"/>
          </ac:spMkLst>
        </pc:spChg>
        <pc:spChg chg="add mod">
          <ac:chgData name="Michelle Runge" userId="7edb415c-8452-405d-8552-7b708b29ed8f" providerId="ADAL" clId="{C88ACF63-7CD6-4A16-AB80-9F3F08FC5643}" dt="2021-02-17T14:26:38.412" v="302" actId="1076"/>
          <ac:spMkLst>
            <pc:docMk/>
            <pc:sldMk cId="3689660920" sldId="259"/>
            <ac:spMk id="6" creationId="{1524890B-0688-40DC-8023-8D8659A09C5A}"/>
          </ac:spMkLst>
        </pc:spChg>
        <pc:picChg chg="add mod modCrop">
          <ac:chgData name="Michelle Runge" userId="7edb415c-8452-405d-8552-7b708b29ed8f" providerId="ADAL" clId="{C88ACF63-7CD6-4A16-AB80-9F3F08FC5643}" dt="2021-02-17T14:22:54.409" v="195" actId="14100"/>
          <ac:picMkLst>
            <pc:docMk/>
            <pc:sldMk cId="3689660920" sldId="259"/>
            <ac:picMk id="3" creationId="{AB8AB51B-8497-4779-8B19-C7471AD734AF}"/>
          </ac:picMkLst>
        </pc:picChg>
        <pc:picChg chg="add mod modCrop">
          <ac:chgData name="Michelle Runge" userId="7edb415c-8452-405d-8552-7b708b29ed8f" providerId="ADAL" clId="{C88ACF63-7CD6-4A16-AB80-9F3F08FC5643}" dt="2021-02-17T14:23:04.516" v="197" actId="14100"/>
          <ac:picMkLst>
            <pc:docMk/>
            <pc:sldMk cId="3689660920" sldId="259"/>
            <ac:picMk id="4" creationId="{8CDEBDB1-59D1-40B1-8C4B-C5E622CF3DD7}"/>
          </ac:picMkLst>
        </pc:picChg>
        <pc:picChg chg="add mod modCrop">
          <ac:chgData name="Michelle Runge" userId="7edb415c-8452-405d-8552-7b708b29ed8f" providerId="ADAL" clId="{C88ACF63-7CD6-4A16-AB80-9F3F08FC5643}" dt="2021-02-17T14:23:33.849" v="202" actId="1076"/>
          <ac:picMkLst>
            <pc:docMk/>
            <pc:sldMk cId="3689660920" sldId="259"/>
            <ac:picMk id="5" creationId="{1B4BF6A2-63F1-4EB8-AC1C-6DD89E221F62}"/>
          </ac:picMkLst>
        </pc:picChg>
      </pc:sldChg>
      <pc:sldChg chg="modSp new mod modNotesTx">
        <pc:chgData name="Michelle Runge" userId="7edb415c-8452-405d-8552-7b708b29ed8f" providerId="ADAL" clId="{C88ACF63-7CD6-4A16-AB80-9F3F08FC5643}" dt="2021-02-17T14:28:25.262" v="499" actId="20577"/>
        <pc:sldMkLst>
          <pc:docMk/>
          <pc:sldMk cId="488453052" sldId="260"/>
        </pc:sldMkLst>
        <pc:spChg chg="mod">
          <ac:chgData name="Michelle Runge" userId="7edb415c-8452-405d-8552-7b708b29ed8f" providerId="ADAL" clId="{C88ACF63-7CD6-4A16-AB80-9F3F08FC5643}" dt="2021-02-17T14:28:14.448" v="497" actId="20577"/>
          <ac:spMkLst>
            <pc:docMk/>
            <pc:sldMk cId="488453052" sldId="260"/>
            <ac:spMk id="3" creationId="{BAAAAC4A-9080-494E-8267-581AA97BD1E9}"/>
          </ac:spMkLst>
        </pc:spChg>
      </pc:sldChg>
      <pc:sldChg chg="modSp new mod modNotesTx">
        <pc:chgData name="Michelle Runge" userId="7edb415c-8452-405d-8552-7b708b29ed8f" providerId="ADAL" clId="{C88ACF63-7CD6-4A16-AB80-9F3F08FC5643}" dt="2021-02-17T14:32:57.963" v="991" actId="20577"/>
        <pc:sldMkLst>
          <pc:docMk/>
          <pc:sldMk cId="1181335300" sldId="261"/>
        </pc:sldMkLst>
        <pc:spChg chg="mod">
          <ac:chgData name="Michelle Runge" userId="7edb415c-8452-405d-8552-7b708b29ed8f" providerId="ADAL" clId="{C88ACF63-7CD6-4A16-AB80-9F3F08FC5643}" dt="2021-02-17T14:28:49.057" v="514" actId="20577"/>
          <ac:spMkLst>
            <pc:docMk/>
            <pc:sldMk cId="1181335300" sldId="261"/>
            <ac:spMk id="2" creationId="{6F9FC1BA-CDEE-45A3-B082-F002BA52BD3F}"/>
          </ac:spMkLst>
        </pc:spChg>
        <pc:spChg chg="mod">
          <ac:chgData name="Michelle Runge" userId="7edb415c-8452-405d-8552-7b708b29ed8f" providerId="ADAL" clId="{C88ACF63-7CD6-4A16-AB80-9F3F08FC5643}" dt="2021-02-17T14:32:40.555" v="988" actId="20577"/>
          <ac:spMkLst>
            <pc:docMk/>
            <pc:sldMk cId="1181335300" sldId="261"/>
            <ac:spMk id="3" creationId="{DAE767A6-C02B-48A2-8AC8-BF14BA933050}"/>
          </ac:spMkLst>
        </pc:spChg>
      </pc:sldChg>
      <pc:sldChg chg="modSp new mod modNotesTx">
        <pc:chgData name="Michelle Runge" userId="7edb415c-8452-405d-8552-7b708b29ed8f" providerId="ADAL" clId="{C88ACF63-7CD6-4A16-AB80-9F3F08FC5643}" dt="2021-02-17T14:58:03.511" v="1236"/>
        <pc:sldMkLst>
          <pc:docMk/>
          <pc:sldMk cId="2215643853" sldId="262"/>
        </pc:sldMkLst>
        <pc:spChg chg="mod">
          <ac:chgData name="Michelle Runge" userId="7edb415c-8452-405d-8552-7b708b29ed8f" providerId="ADAL" clId="{C88ACF63-7CD6-4A16-AB80-9F3F08FC5643}" dt="2021-02-17T14:54:46.332" v="1103" actId="27636"/>
          <ac:spMkLst>
            <pc:docMk/>
            <pc:sldMk cId="2215643853" sldId="262"/>
            <ac:spMk id="2" creationId="{7D66F0FD-49CD-44E0-98AC-0918CB90F1E5}"/>
          </ac:spMkLst>
        </pc:spChg>
        <pc:spChg chg="mod">
          <ac:chgData name="Michelle Runge" userId="7edb415c-8452-405d-8552-7b708b29ed8f" providerId="ADAL" clId="{C88ACF63-7CD6-4A16-AB80-9F3F08FC5643}" dt="2021-02-17T14:54:03.332" v="999" actId="20577"/>
          <ac:spMkLst>
            <pc:docMk/>
            <pc:sldMk cId="2215643853" sldId="262"/>
            <ac:spMk id="4" creationId="{0A8DDB2C-3300-4366-955C-D88B5B5DA688}"/>
          </ac:spMkLst>
        </pc:spChg>
      </pc:sldChg>
      <pc:sldChg chg="modSp new mod modNotesTx">
        <pc:chgData name="Michelle Runge" userId="7edb415c-8452-405d-8552-7b708b29ed8f" providerId="ADAL" clId="{C88ACF63-7CD6-4A16-AB80-9F3F08FC5643}" dt="2021-02-17T15:01:07.052" v="1362" actId="20577"/>
        <pc:sldMkLst>
          <pc:docMk/>
          <pc:sldMk cId="1615150769" sldId="263"/>
        </pc:sldMkLst>
        <pc:spChg chg="mod">
          <ac:chgData name="Michelle Runge" userId="7edb415c-8452-405d-8552-7b708b29ed8f" providerId="ADAL" clId="{C88ACF63-7CD6-4A16-AB80-9F3F08FC5643}" dt="2021-02-17T14:58:29.696" v="1254" actId="20577"/>
          <ac:spMkLst>
            <pc:docMk/>
            <pc:sldMk cId="1615150769" sldId="263"/>
            <ac:spMk id="2" creationId="{5636334D-F480-4CED-9325-E934F6C0A554}"/>
          </ac:spMkLst>
        </pc:spChg>
        <pc:spChg chg="mod">
          <ac:chgData name="Michelle Runge" userId="7edb415c-8452-405d-8552-7b708b29ed8f" providerId="ADAL" clId="{C88ACF63-7CD6-4A16-AB80-9F3F08FC5643}" dt="2021-02-17T15:00:49.599" v="1320" actId="27636"/>
          <ac:spMkLst>
            <pc:docMk/>
            <pc:sldMk cId="1615150769" sldId="263"/>
            <ac:spMk id="3" creationId="{B7E61C87-FE78-49D3-B022-6F5710C42971}"/>
          </ac:spMkLst>
        </pc:spChg>
      </pc:sldChg>
      <pc:sldChg chg="addSp modSp new mod modAnim modNotesTx">
        <pc:chgData name="Michelle Runge" userId="7edb415c-8452-405d-8552-7b708b29ed8f" providerId="ADAL" clId="{C88ACF63-7CD6-4A16-AB80-9F3F08FC5643}" dt="2021-02-17T15:04:34.469" v="1404" actId="20577"/>
        <pc:sldMkLst>
          <pc:docMk/>
          <pc:sldMk cId="2699815128" sldId="264"/>
        </pc:sldMkLst>
        <pc:spChg chg="mod">
          <ac:chgData name="Michelle Runge" userId="7edb415c-8452-405d-8552-7b708b29ed8f" providerId="ADAL" clId="{C88ACF63-7CD6-4A16-AB80-9F3F08FC5643}" dt="2021-02-17T15:02:33.312" v="1380" actId="20577"/>
          <ac:spMkLst>
            <pc:docMk/>
            <pc:sldMk cId="2699815128" sldId="264"/>
            <ac:spMk id="2" creationId="{E5C1807D-5F91-4073-B846-07E86727CCBD}"/>
          </ac:spMkLst>
        </pc:spChg>
        <pc:picChg chg="add mod">
          <ac:chgData name="Michelle Runge" userId="7edb415c-8452-405d-8552-7b708b29ed8f" providerId="ADAL" clId="{C88ACF63-7CD6-4A16-AB80-9F3F08FC5643}" dt="2021-02-17T15:03:46.721" v="1394" actId="14100"/>
          <ac:picMkLst>
            <pc:docMk/>
            <pc:sldMk cId="2699815128" sldId="264"/>
            <ac:picMk id="3" creationId="{DEBFBA57-AA25-48DF-B6F5-7E7078D675EA}"/>
          </ac:picMkLst>
        </pc:picChg>
        <pc:picChg chg="add mod modCrop">
          <ac:chgData name="Michelle Runge" userId="7edb415c-8452-405d-8552-7b708b29ed8f" providerId="ADAL" clId="{C88ACF63-7CD6-4A16-AB80-9F3F08FC5643}" dt="2021-02-17T15:03:53.245" v="1395" actId="1076"/>
          <ac:picMkLst>
            <pc:docMk/>
            <pc:sldMk cId="2699815128" sldId="264"/>
            <ac:picMk id="4" creationId="{AC82B700-3954-4B8D-AE8A-5D6319A62761}"/>
          </ac:picMkLst>
        </pc:picChg>
        <pc:picChg chg="add mod">
          <ac:chgData name="Michelle Runge" userId="7edb415c-8452-405d-8552-7b708b29ed8f" providerId="ADAL" clId="{C88ACF63-7CD6-4A16-AB80-9F3F08FC5643}" dt="2021-02-17T15:04:14.365" v="1398" actId="1076"/>
          <ac:picMkLst>
            <pc:docMk/>
            <pc:sldMk cId="2699815128" sldId="264"/>
            <ac:picMk id="5" creationId="{CE9D72BB-AF58-424A-9941-63E8624BBF00}"/>
          </ac:picMkLst>
        </pc:picChg>
      </pc:sldChg>
      <pc:sldChg chg="addSp delSp modSp new mod modNotesTx">
        <pc:chgData name="Michelle Runge" userId="7edb415c-8452-405d-8552-7b708b29ed8f" providerId="ADAL" clId="{C88ACF63-7CD6-4A16-AB80-9F3F08FC5643}" dt="2021-02-17T15:07:03.841" v="1485"/>
        <pc:sldMkLst>
          <pc:docMk/>
          <pc:sldMk cId="1898744279" sldId="265"/>
        </pc:sldMkLst>
        <pc:spChg chg="mod">
          <ac:chgData name="Michelle Runge" userId="7edb415c-8452-405d-8552-7b708b29ed8f" providerId="ADAL" clId="{C88ACF63-7CD6-4A16-AB80-9F3F08FC5643}" dt="2021-02-17T15:05:09.129" v="1427" actId="20577"/>
          <ac:spMkLst>
            <pc:docMk/>
            <pc:sldMk cId="1898744279" sldId="265"/>
            <ac:spMk id="2" creationId="{C92BDC37-6F27-43D6-8F4D-8D5C890C6C76}"/>
          </ac:spMkLst>
        </pc:spChg>
        <pc:spChg chg="del">
          <ac:chgData name="Michelle Runge" userId="7edb415c-8452-405d-8552-7b708b29ed8f" providerId="ADAL" clId="{C88ACF63-7CD6-4A16-AB80-9F3F08FC5643}" dt="2021-02-17T15:05:11.360" v="1428" actId="478"/>
          <ac:spMkLst>
            <pc:docMk/>
            <pc:sldMk cId="1898744279" sldId="265"/>
            <ac:spMk id="3" creationId="{E779BCC0-B85D-442D-A627-A8E7E523E01E}"/>
          </ac:spMkLst>
        </pc:spChg>
        <pc:spChg chg="add mod">
          <ac:chgData name="Michelle Runge" userId="7edb415c-8452-405d-8552-7b708b29ed8f" providerId="ADAL" clId="{C88ACF63-7CD6-4A16-AB80-9F3F08FC5643}" dt="2021-02-17T15:05:44.963" v="1435" actId="207"/>
          <ac:spMkLst>
            <pc:docMk/>
            <pc:sldMk cId="1898744279" sldId="265"/>
            <ac:spMk id="4" creationId="{9FA01DE7-FEDC-4F8F-B8AD-C2189FC450E1}"/>
          </ac:spMkLst>
        </pc:spChg>
        <pc:spChg chg="add mod">
          <ac:chgData name="Michelle Runge" userId="7edb415c-8452-405d-8552-7b708b29ed8f" providerId="ADAL" clId="{C88ACF63-7CD6-4A16-AB80-9F3F08FC5643}" dt="2021-02-17T15:06:45.409" v="1483" actId="2711"/>
          <ac:spMkLst>
            <pc:docMk/>
            <pc:sldMk cId="1898744279" sldId="265"/>
            <ac:spMk id="5" creationId="{7CAF5014-08D7-4D52-9F43-8FC37E3278DA}"/>
          </ac:spMkLst>
        </pc:spChg>
      </pc:sldChg>
      <pc:sldChg chg="addSp modSp new mod modNotesTx">
        <pc:chgData name="Michelle Runge" userId="7edb415c-8452-405d-8552-7b708b29ed8f" providerId="ADAL" clId="{C88ACF63-7CD6-4A16-AB80-9F3F08FC5643}" dt="2021-02-17T15:08:44.222" v="1678" actId="1076"/>
        <pc:sldMkLst>
          <pc:docMk/>
          <pc:sldMk cId="2936057395" sldId="266"/>
        </pc:sldMkLst>
        <pc:spChg chg="mod">
          <ac:chgData name="Michelle Runge" userId="7edb415c-8452-405d-8552-7b708b29ed8f" providerId="ADAL" clId="{C88ACF63-7CD6-4A16-AB80-9F3F08FC5643}" dt="2021-02-17T15:07:26.037" v="1504" actId="20577"/>
          <ac:spMkLst>
            <pc:docMk/>
            <pc:sldMk cId="2936057395" sldId="266"/>
            <ac:spMk id="2" creationId="{81D26F02-15EA-4221-AA18-4BBA3C4462C5}"/>
          </ac:spMkLst>
        </pc:spChg>
        <pc:picChg chg="add mod">
          <ac:chgData name="Michelle Runge" userId="7edb415c-8452-405d-8552-7b708b29ed8f" providerId="ADAL" clId="{C88ACF63-7CD6-4A16-AB80-9F3F08FC5643}" dt="2021-02-17T15:08:44.222" v="1678" actId="1076"/>
          <ac:picMkLst>
            <pc:docMk/>
            <pc:sldMk cId="2936057395" sldId="266"/>
            <ac:picMk id="3" creationId="{BB067732-527C-489B-ADDD-201531206A68}"/>
          </ac:picMkLst>
        </pc:picChg>
      </pc:sldChg>
      <pc:sldChg chg="modSp new mod modNotesTx">
        <pc:chgData name="Michelle Runge" userId="7edb415c-8452-405d-8552-7b708b29ed8f" providerId="ADAL" clId="{C88ACF63-7CD6-4A16-AB80-9F3F08FC5643}" dt="2021-02-17T15:09:52.117" v="1704" actId="27636"/>
        <pc:sldMkLst>
          <pc:docMk/>
          <pc:sldMk cId="1910579071" sldId="267"/>
        </pc:sldMkLst>
        <pc:spChg chg="mod">
          <ac:chgData name="Michelle Runge" userId="7edb415c-8452-405d-8552-7b708b29ed8f" providerId="ADAL" clId="{C88ACF63-7CD6-4A16-AB80-9F3F08FC5643}" dt="2021-02-17T15:09:27.114" v="1691" actId="20577"/>
          <ac:spMkLst>
            <pc:docMk/>
            <pc:sldMk cId="1910579071" sldId="267"/>
            <ac:spMk id="2" creationId="{C72A4E4E-725E-406D-9D23-8B8865DC5A1F}"/>
          </ac:spMkLst>
        </pc:spChg>
        <pc:spChg chg="mod">
          <ac:chgData name="Michelle Runge" userId="7edb415c-8452-405d-8552-7b708b29ed8f" providerId="ADAL" clId="{C88ACF63-7CD6-4A16-AB80-9F3F08FC5643}" dt="2021-02-17T15:09:52.117" v="1704" actId="27636"/>
          <ac:spMkLst>
            <pc:docMk/>
            <pc:sldMk cId="1910579071" sldId="267"/>
            <ac:spMk id="3" creationId="{0586270B-BC9A-422D-9CE5-E266CFAB16C6}"/>
          </ac:spMkLst>
        </pc:spChg>
      </pc:sldChg>
      <pc:sldChg chg="modSp new mod">
        <pc:chgData name="Michelle Runge" userId="7edb415c-8452-405d-8552-7b708b29ed8f" providerId="ADAL" clId="{C88ACF63-7CD6-4A16-AB80-9F3F08FC5643}" dt="2021-02-17T15:10:12.751" v="1726" actId="20577"/>
        <pc:sldMkLst>
          <pc:docMk/>
          <pc:sldMk cId="395830998" sldId="268"/>
        </pc:sldMkLst>
        <pc:spChg chg="mod">
          <ac:chgData name="Michelle Runge" userId="7edb415c-8452-405d-8552-7b708b29ed8f" providerId="ADAL" clId="{C88ACF63-7CD6-4A16-AB80-9F3F08FC5643}" dt="2021-02-17T15:10:10.114" v="1716" actId="20577"/>
          <ac:spMkLst>
            <pc:docMk/>
            <pc:sldMk cId="395830998" sldId="268"/>
            <ac:spMk id="2" creationId="{FAE8A987-1DE3-450F-8046-9ADB5B5A9E10}"/>
          </ac:spMkLst>
        </pc:spChg>
        <pc:spChg chg="mod">
          <ac:chgData name="Michelle Runge" userId="7edb415c-8452-405d-8552-7b708b29ed8f" providerId="ADAL" clId="{C88ACF63-7CD6-4A16-AB80-9F3F08FC5643}" dt="2021-02-17T15:10:12.751" v="1726" actId="20577"/>
          <ac:spMkLst>
            <pc:docMk/>
            <pc:sldMk cId="395830998" sldId="268"/>
            <ac:spMk id="3" creationId="{7C45B596-6EE9-4F98-80BE-1D9E21757919}"/>
          </ac:spMkLst>
        </pc:spChg>
      </pc:sldChg>
    </pc:docChg>
  </pc:docChgLst>
  <pc:docChgLst>
    <pc:chgData name="Michelle Runge" userId="7edb415c-8452-405d-8552-7b708b29ed8f" providerId="ADAL" clId="{67AD4C19-989E-9447-9CAE-D5654F2183EB}"/>
    <pc:docChg chg="undo custSel addSld modSld">
      <pc:chgData name="Michelle Runge" userId="7edb415c-8452-405d-8552-7b708b29ed8f" providerId="ADAL" clId="{67AD4C19-989E-9447-9CAE-D5654F2183EB}" dt="2021-05-27T15:37:13.786" v="951" actId="114"/>
      <pc:docMkLst>
        <pc:docMk/>
      </pc:docMkLst>
      <pc:sldChg chg="addSp modSp mod modAnim modNotesTx">
        <pc:chgData name="Michelle Runge" userId="7edb415c-8452-405d-8552-7b708b29ed8f" providerId="ADAL" clId="{67AD4C19-989E-9447-9CAE-D5654F2183EB}" dt="2021-05-24T14:34:41.914" v="108" actId="20577"/>
        <pc:sldMkLst>
          <pc:docMk/>
          <pc:sldMk cId="3689660920" sldId="259"/>
        </pc:sldMkLst>
        <pc:picChg chg="mod">
          <ac:chgData name="Michelle Runge" userId="7edb415c-8452-405d-8552-7b708b29ed8f" providerId="ADAL" clId="{67AD4C19-989E-9447-9CAE-D5654F2183EB}" dt="2021-05-24T14:33:44.607" v="12" actId="1076"/>
          <ac:picMkLst>
            <pc:docMk/>
            <pc:sldMk cId="3689660920" sldId="259"/>
            <ac:picMk id="4" creationId="{8CDEBDB1-59D1-40B1-8C4B-C5E622CF3DD7}"/>
          </ac:picMkLst>
        </pc:picChg>
        <pc:picChg chg="add mod">
          <ac:chgData name="Michelle Runge" userId="7edb415c-8452-405d-8552-7b708b29ed8f" providerId="ADAL" clId="{67AD4C19-989E-9447-9CAE-D5654F2183EB}" dt="2021-05-24T14:32:21.577" v="5" actId="14100"/>
          <ac:picMkLst>
            <pc:docMk/>
            <pc:sldMk cId="3689660920" sldId="259"/>
            <ac:picMk id="1026" creationId="{CE702D69-2794-BD42-B086-9A76AF2247F2}"/>
          </ac:picMkLst>
        </pc:picChg>
        <pc:picChg chg="add mod">
          <ac:chgData name="Michelle Runge" userId="7edb415c-8452-405d-8552-7b708b29ed8f" providerId="ADAL" clId="{67AD4C19-989E-9447-9CAE-D5654F2183EB}" dt="2021-05-24T14:33:52.153" v="13" actId="14100"/>
          <ac:picMkLst>
            <pc:docMk/>
            <pc:sldMk cId="3689660920" sldId="259"/>
            <ac:picMk id="1028" creationId="{520CEE54-590F-994F-BDFC-FDAA851F07BB}"/>
          </ac:picMkLst>
        </pc:picChg>
      </pc:sldChg>
      <pc:sldChg chg="modNotesTx">
        <pc:chgData name="Michelle Runge" userId="7edb415c-8452-405d-8552-7b708b29ed8f" providerId="ADAL" clId="{67AD4C19-989E-9447-9CAE-D5654F2183EB}" dt="2021-05-24T14:35:22.885" v="120" actId="20577"/>
        <pc:sldMkLst>
          <pc:docMk/>
          <pc:sldMk cId="488453052" sldId="260"/>
        </pc:sldMkLst>
      </pc:sldChg>
      <pc:sldChg chg="modNotesTx">
        <pc:chgData name="Michelle Runge" userId="7edb415c-8452-405d-8552-7b708b29ed8f" providerId="ADAL" clId="{67AD4C19-989E-9447-9CAE-D5654F2183EB}" dt="2021-05-24T14:42:07.111" v="508" actId="20577"/>
        <pc:sldMkLst>
          <pc:docMk/>
          <pc:sldMk cId="1181335300" sldId="261"/>
        </pc:sldMkLst>
      </pc:sldChg>
      <pc:sldChg chg="modNotesTx">
        <pc:chgData name="Michelle Runge" userId="7edb415c-8452-405d-8552-7b708b29ed8f" providerId="ADAL" clId="{67AD4C19-989E-9447-9CAE-D5654F2183EB}" dt="2021-05-27T15:36:24.511" v="945" actId="20577"/>
        <pc:sldMkLst>
          <pc:docMk/>
          <pc:sldMk cId="2215643853" sldId="262"/>
        </pc:sldMkLst>
      </pc:sldChg>
      <pc:sldChg chg="modNotesTx">
        <pc:chgData name="Michelle Runge" userId="7edb415c-8452-405d-8552-7b708b29ed8f" providerId="ADAL" clId="{67AD4C19-989E-9447-9CAE-D5654F2183EB}" dt="2021-05-27T15:36:43.006" v="949" actId="20577"/>
        <pc:sldMkLst>
          <pc:docMk/>
          <pc:sldMk cId="1615150769" sldId="263"/>
        </pc:sldMkLst>
      </pc:sldChg>
      <pc:sldChg chg="modNotesTx">
        <pc:chgData name="Michelle Runge" userId="7edb415c-8452-405d-8552-7b708b29ed8f" providerId="ADAL" clId="{67AD4C19-989E-9447-9CAE-D5654F2183EB}" dt="2021-05-27T15:36:56.152" v="950" actId="114"/>
        <pc:sldMkLst>
          <pc:docMk/>
          <pc:sldMk cId="2699815128" sldId="264"/>
        </pc:sldMkLst>
      </pc:sldChg>
      <pc:sldChg chg="modSp mod">
        <pc:chgData name="Michelle Runge" userId="7edb415c-8452-405d-8552-7b708b29ed8f" providerId="ADAL" clId="{67AD4C19-989E-9447-9CAE-D5654F2183EB}" dt="2021-05-24T14:50:34.777" v="937" actId="208"/>
        <pc:sldMkLst>
          <pc:docMk/>
          <pc:sldMk cId="2936057395" sldId="266"/>
        </pc:sldMkLst>
        <pc:picChg chg="mod">
          <ac:chgData name="Michelle Runge" userId="7edb415c-8452-405d-8552-7b708b29ed8f" providerId="ADAL" clId="{67AD4C19-989E-9447-9CAE-D5654F2183EB}" dt="2021-05-24T14:50:34.777" v="937" actId="208"/>
          <ac:picMkLst>
            <pc:docMk/>
            <pc:sldMk cId="2936057395" sldId="266"/>
            <ac:picMk id="3" creationId="{BB067732-527C-489B-ADDD-201531206A68}"/>
          </ac:picMkLst>
        </pc:picChg>
      </pc:sldChg>
      <pc:sldChg chg="modSp mod modNotesTx">
        <pc:chgData name="Michelle Runge" userId="7edb415c-8452-405d-8552-7b708b29ed8f" providerId="ADAL" clId="{67AD4C19-989E-9447-9CAE-D5654F2183EB}" dt="2021-05-27T15:37:13.786" v="951" actId="114"/>
        <pc:sldMkLst>
          <pc:docMk/>
          <pc:sldMk cId="1910579071" sldId="267"/>
        </pc:sldMkLst>
        <pc:spChg chg="mod">
          <ac:chgData name="Michelle Runge" userId="7edb415c-8452-405d-8552-7b708b29ed8f" providerId="ADAL" clId="{67AD4C19-989E-9447-9CAE-D5654F2183EB}" dt="2021-05-24T14:47:56.653" v="840" actId="20577"/>
          <ac:spMkLst>
            <pc:docMk/>
            <pc:sldMk cId="1910579071" sldId="267"/>
            <ac:spMk id="2" creationId="{C72A4E4E-725E-406D-9D23-8B8865DC5A1F}"/>
          </ac:spMkLst>
        </pc:spChg>
      </pc:sldChg>
      <pc:sldChg chg="addSp delSp modSp new mod modNotesTx">
        <pc:chgData name="Michelle Runge" userId="7edb415c-8452-405d-8552-7b708b29ed8f" providerId="ADAL" clId="{67AD4C19-989E-9447-9CAE-D5654F2183EB}" dt="2021-05-27T15:35:54.546" v="942" actId="114"/>
        <pc:sldMkLst>
          <pc:docMk/>
          <pc:sldMk cId="385646458" sldId="269"/>
        </pc:sldMkLst>
        <pc:spChg chg="mod">
          <ac:chgData name="Michelle Runge" userId="7edb415c-8452-405d-8552-7b708b29ed8f" providerId="ADAL" clId="{67AD4C19-989E-9447-9CAE-D5654F2183EB}" dt="2021-05-24T14:39:01.089" v="380" actId="26606"/>
          <ac:spMkLst>
            <pc:docMk/>
            <pc:sldMk cId="385646458" sldId="269"/>
            <ac:spMk id="2" creationId="{FEBE7E77-C596-1C46-BD7C-B1C28766D477}"/>
          </ac:spMkLst>
        </pc:spChg>
        <pc:spChg chg="del">
          <ac:chgData name="Michelle Runge" userId="7edb415c-8452-405d-8552-7b708b29ed8f" providerId="ADAL" clId="{67AD4C19-989E-9447-9CAE-D5654F2183EB}" dt="2021-05-24T14:38:54.673" v="377" actId="478"/>
          <ac:spMkLst>
            <pc:docMk/>
            <pc:sldMk cId="385646458" sldId="269"/>
            <ac:spMk id="3" creationId="{9DC489F2-E8F6-0649-960C-19473CB64B45}"/>
          </ac:spMkLst>
        </pc:spChg>
        <pc:picChg chg="add mod">
          <ac:chgData name="Michelle Runge" userId="7edb415c-8452-405d-8552-7b708b29ed8f" providerId="ADAL" clId="{67AD4C19-989E-9447-9CAE-D5654F2183EB}" dt="2021-05-24T14:41:48.026" v="506" actId="1076"/>
          <ac:picMkLst>
            <pc:docMk/>
            <pc:sldMk cId="385646458" sldId="269"/>
            <ac:picMk id="2050" creationId="{622753F6-8CA7-9943-9660-E45519465DB2}"/>
          </ac:picMkLst>
        </pc:picChg>
        <pc:picChg chg="add mod">
          <ac:chgData name="Michelle Runge" userId="7edb415c-8452-405d-8552-7b708b29ed8f" providerId="ADAL" clId="{67AD4C19-989E-9447-9CAE-D5654F2183EB}" dt="2021-05-24T14:41:11.182" v="500" actId="1076"/>
          <ac:picMkLst>
            <pc:docMk/>
            <pc:sldMk cId="385646458" sldId="269"/>
            <ac:picMk id="2052" creationId="{E6484065-308F-214A-91E2-1EC124ED1670}"/>
          </ac:picMkLst>
        </pc:picChg>
      </pc:sldChg>
      <pc:sldChg chg="addSp modSp new mod modNotesTx">
        <pc:chgData name="Michelle Runge" userId="7edb415c-8452-405d-8552-7b708b29ed8f" providerId="ADAL" clId="{67AD4C19-989E-9447-9CAE-D5654F2183EB}" dt="2021-05-24T14:50:44.113" v="938" actId="208"/>
        <pc:sldMkLst>
          <pc:docMk/>
          <pc:sldMk cId="2123802583" sldId="270"/>
        </pc:sldMkLst>
        <pc:spChg chg="mod">
          <ac:chgData name="Michelle Runge" userId="7edb415c-8452-405d-8552-7b708b29ed8f" providerId="ADAL" clId="{67AD4C19-989E-9447-9CAE-D5654F2183EB}" dt="2021-05-24T14:45:51.350" v="631" actId="20577"/>
          <ac:spMkLst>
            <pc:docMk/>
            <pc:sldMk cId="2123802583" sldId="270"/>
            <ac:spMk id="2" creationId="{E177D4F1-4A02-6846-BE56-903337B10433}"/>
          </ac:spMkLst>
        </pc:spChg>
        <pc:picChg chg="add mod">
          <ac:chgData name="Michelle Runge" userId="7edb415c-8452-405d-8552-7b708b29ed8f" providerId="ADAL" clId="{67AD4C19-989E-9447-9CAE-D5654F2183EB}" dt="2021-05-24T14:50:44.113" v="938" actId="208"/>
          <ac:picMkLst>
            <pc:docMk/>
            <pc:sldMk cId="2123802583" sldId="270"/>
            <ac:picMk id="3074" creationId="{5936A462-EED9-9C4C-8C7B-F4257264BD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059E-4284-4356-A994-6A5E569D6ADF}" type="datetimeFigureOut">
              <a:rPr lang="en-US" smtClean="0"/>
              <a:t>5/27/21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62E4D-7F68-4B93-BB44-61D80F42E4E7}" type="slidenum">
              <a:rPr lang="en-US" smtClean="0"/>
              <a:t>‹#›</a:t>
            </a:fld>
            <a:endParaRPr lang="en-US"/>
          </a:p>
        </p:txBody>
      </p:sp>
    </p:spTree>
    <p:extLst>
      <p:ext uri="{BB962C8B-B14F-4D97-AF65-F5344CB8AC3E}">
        <p14:creationId xmlns:p14="http://schemas.microsoft.com/office/powerpoint/2010/main" val="211206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osu.edu/swk5005/sample-pa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ederalregister.gov/documents/2020/08/13/2020-15804/registration-requirements-under-the-sex-offender-registration-and-notification-ac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cresourcecenter.org/state-restoration-profiles/50-state-comparison-relief-from-sex-offender-registration-obligation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ustice.gov/criminal-ceos/child-pornograph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justice.gov/criminal-ceos/citizens-guide-us-federal-law-child-pornograph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[If this is your first presentation during the program, introduce yourselves and explain the American Inns of Court. Presenters are encouraged to speak from their experience as appropriate during the presentation. This helps students connect with you as the presenter and with the material.</a:t>
            </a:r>
            <a:endParaRPr lang="en-US" dirty="0"/>
          </a:p>
          <a:p>
            <a:r>
              <a:rPr lang="en-US" i="1" dirty="0"/>
              <a:t>Reminder: This presentation is a template. Feel free to adapt it as needed.]</a:t>
            </a:r>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1</a:t>
            </a:fld>
            <a:endParaRPr lang="en-US"/>
          </a:p>
        </p:txBody>
      </p:sp>
    </p:spTree>
    <p:extLst>
      <p:ext uri="{BB962C8B-B14F-4D97-AF65-F5344CB8AC3E}">
        <p14:creationId xmlns:p14="http://schemas.microsoft.com/office/powerpoint/2010/main" val="129160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Again, you think of the cliché of a “dirty old man” right?</a:t>
            </a:r>
          </a:p>
          <a:p>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10</a:t>
            </a:fld>
            <a:endParaRPr lang="en-US"/>
          </a:p>
        </p:txBody>
      </p:sp>
    </p:spTree>
    <p:extLst>
      <p:ext uri="{BB962C8B-B14F-4D97-AF65-F5344CB8AC3E}">
        <p14:creationId xmlns:p14="http://schemas.microsoft.com/office/powerpoint/2010/main" val="336966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Had Mark </a:t>
            </a:r>
            <a:r>
              <a:rPr lang="en-US" err="1"/>
              <a:t>Salling</a:t>
            </a:r>
            <a:r>
              <a:rPr lang="en-US"/>
              <a:t> lived, he would have been required to register as a sex offender for the rest of his life.</a:t>
            </a:r>
          </a:p>
          <a:p>
            <a:endParaRPr lang="en-US"/>
          </a:p>
          <a:p>
            <a:r>
              <a:rPr lang="en-US"/>
              <a:t>A search of the</a:t>
            </a:r>
            <a:r>
              <a:rPr lang="en-US" baseline="0"/>
              <a:t> federal registry of sex offenders reveals offenders of all ages and ethnicities.</a:t>
            </a:r>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11</a:t>
            </a:fld>
            <a:endParaRPr lang="en-US"/>
          </a:p>
        </p:txBody>
      </p:sp>
    </p:spTree>
    <p:extLst>
      <p:ext uri="{BB962C8B-B14F-4D97-AF65-F5344CB8AC3E}">
        <p14:creationId xmlns:p14="http://schemas.microsoft.com/office/powerpoint/2010/main" val="329984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Another example: Jared Fogle was known for 15 years (2000-2015) as the Subway (sandwich shop) spokesperson. He was dropped when he was accused of possession of child pornography in 2015.​</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The consequences of possessing child pornography reach beyond the law, though that’s bad enough: it ruins reputations for life.</a:t>
            </a:r>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12</a:t>
            </a:fld>
            <a:endParaRPr lang="en-US"/>
          </a:p>
        </p:txBody>
      </p:sp>
    </p:spTree>
    <p:extLst>
      <p:ext uri="{BB962C8B-B14F-4D97-AF65-F5344CB8AC3E}">
        <p14:creationId xmlns:p14="http://schemas.microsoft.com/office/powerpoint/2010/main" val="236019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[Include laws and resources specific to your state. Provide these to students either as a separate handout or a print-out of the PowerPoint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Child Welfare cases, depending</a:t>
            </a:r>
            <a:r>
              <a:rPr lang="en-US" baseline="0" dirty="0"/>
              <a:t> on the state, if your child is removed from you due to abuse or neglect (even not involving sexual abuse), you could be denied the opportunity to get your child back due to your sex offender status.</a:t>
            </a:r>
            <a:endParaRPr lang="en-US" dirty="0"/>
          </a:p>
        </p:txBody>
      </p:sp>
      <p:sp>
        <p:nvSpPr>
          <p:cNvPr id="4" name="Slide Number Placeholder 3"/>
          <p:cNvSpPr>
            <a:spLocks noGrp="1"/>
          </p:cNvSpPr>
          <p:nvPr>
            <p:ph type="sldNum" sz="quarter" idx="5"/>
          </p:nvPr>
        </p:nvSpPr>
        <p:spPr/>
        <p:txBody>
          <a:bodyPr/>
          <a:lstStyle/>
          <a:p>
            <a:fld id="{3A362E4D-7F68-4B93-BB44-61D80F42E4E7}" type="slidenum">
              <a:rPr lang="en-US" smtClean="0"/>
              <a:t>13</a:t>
            </a:fld>
            <a:endParaRPr lang="en-US"/>
          </a:p>
        </p:txBody>
      </p:sp>
    </p:spTree>
    <p:extLst>
      <p:ext uri="{BB962C8B-B14F-4D97-AF65-F5344CB8AC3E}">
        <p14:creationId xmlns:p14="http://schemas.microsoft.com/office/powerpoint/2010/main" val="412857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think it’s about the</a:t>
            </a:r>
            <a:r>
              <a:rPr lang="en-US" baseline="0"/>
              <a:t> “dirty old men” cliché, right?  But it’s not; here are some examples.</a:t>
            </a:r>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2</a:t>
            </a:fld>
            <a:endParaRPr lang="en-US"/>
          </a:p>
        </p:txBody>
      </p:sp>
    </p:spTree>
    <p:extLst>
      <p:ext uri="{BB962C8B-B14F-4D97-AF65-F5344CB8AC3E}">
        <p14:creationId xmlns:p14="http://schemas.microsoft.com/office/powerpoint/2010/main" val="390750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 to bring up screenshots of news articles one at a time (three total).]</a:t>
            </a:r>
          </a:p>
          <a:p>
            <a:endParaRPr lang="en-US"/>
          </a:p>
          <a:p>
            <a:r>
              <a:rPr lang="en-US"/>
              <a:t>You think it’s an adult having sex with a teenager, right? The ones you hear about in the news are teachers and athletic coaches having sex with their students.</a:t>
            </a:r>
            <a:endParaRPr lang="en-US" dirty="0">
              <a:cs typeface="Calibri"/>
            </a:endParaRPr>
          </a:p>
          <a:p>
            <a:endParaRPr lang="en-US"/>
          </a:p>
          <a:p>
            <a:r>
              <a:rPr lang="en-US"/>
              <a:t>We aren’t here to talk about this though. We are here to talk about sex between two teenagers who are under the age of consent.</a:t>
            </a:r>
            <a:endParaRPr lang="en-US">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3</a:t>
            </a:fld>
            <a:endParaRPr lang="en-US"/>
          </a:p>
        </p:txBody>
      </p:sp>
    </p:spTree>
    <p:extLst>
      <p:ext uri="{BB962C8B-B14F-4D97-AF65-F5344CB8AC3E}">
        <p14:creationId xmlns:p14="http://schemas.microsoft.com/office/powerpoint/2010/main" val="191789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three subjects</a:t>
            </a:r>
            <a:r>
              <a:rPr lang="en-US" baseline="0"/>
              <a:t> we will be discussing on the topic of “Underage Sex”: The age of consent, which is the legal age to have sex in various states; sexting, which is when two (or more) people send sexually suggestive text and picture messages; and the consequences of each.</a:t>
            </a:r>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4</a:t>
            </a:fld>
            <a:endParaRPr lang="en-US"/>
          </a:p>
        </p:txBody>
      </p:sp>
    </p:spTree>
    <p:extLst>
      <p:ext uri="{BB962C8B-B14F-4D97-AF65-F5344CB8AC3E}">
        <p14:creationId xmlns:p14="http://schemas.microsoft.com/office/powerpoint/2010/main" val="986781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age</a:t>
            </a:r>
            <a:r>
              <a:rPr lang="en-US" baseline="0"/>
              <a:t> of consent varies by state. In certain states, it is 16. In other states, it is 18, which is also the legal voting age. What does this mean? It means that at that age of consent, you are considered able to have sex without breaking any laws, as long as the person you are having sex with is also at the age of consent. But what happens if one of you is under the age of consent? That is something we will be talking about in the “consequences” portion of our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Regardless of the age of consent in your state, federal law makes it a crime to transport a minor (a person under the age of 18) across state lines for the purposes of having sex with him or her.​</a:t>
            </a:r>
            <a:endParaRPr lang="en-US" sz="1200" b="0" i="0" u="none" strike="noStrike"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[Link navigates to table of age of consent, minimum age to prosecute, age differential by state.]</a:t>
            </a:r>
            <a:endParaRPr lang="en-US" i="1" dirty="0">
              <a:cs typeface="Calibri"/>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5</a:t>
            </a:fld>
            <a:endParaRPr lang="en-US"/>
          </a:p>
        </p:txBody>
      </p:sp>
    </p:spTree>
    <p:extLst>
      <p:ext uri="{BB962C8B-B14F-4D97-AF65-F5344CB8AC3E}">
        <p14:creationId xmlns:p14="http://schemas.microsoft.com/office/powerpoint/2010/main" val="426765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[Briefly give details of the Matt Gaetz investigation and how it relates to age of consent.]</a:t>
            </a:r>
          </a:p>
          <a:p>
            <a:endParaRPr lang="en-US" dirty="0"/>
          </a:p>
          <a:p>
            <a:pPr rtl="0" fontAlgn="base"/>
            <a:r>
              <a:rPr lang="en-US" sz="1200" b="0" i="0" u="none" strike="noStrike" kern="1200" dirty="0">
                <a:solidFill>
                  <a:schemeClr val="tx1"/>
                </a:solidFill>
                <a:effectLst/>
                <a:latin typeface="+mn-lt"/>
                <a:ea typeface="+mn-ea"/>
                <a:cs typeface="+mn-cs"/>
              </a:rPr>
              <a:t>Why is it illegal to transport a minor across state lines for the purposes of having sex?​</a:t>
            </a:r>
            <a:endParaRPr lang="en-US" sz="1200" b="0" i="0" u="none" strike="noStrike" kern="1200" dirty="0">
              <a:solidFill>
                <a:schemeClr val="tx1"/>
              </a:solidFill>
              <a:effectLst/>
              <a:latin typeface="+mn-lt"/>
              <a:cs typeface="Calibri"/>
            </a:endParaRPr>
          </a:p>
          <a:p>
            <a:pPr rtl="0" fontAlgn="base"/>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0" i="0" u="none" strike="noStrike" kern="1200" dirty="0">
                <a:solidFill>
                  <a:schemeClr val="tx1"/>
                </a:solidFill>
                <a:effectLst/>
                <a:latin typeface="+mn-lt"/>
                <a:ea typeface="+mn-ea"/>
                <a:cs typeface="+mn-cs"/>
              </a:rPr>
              <a:t>In Florida, the age of consent is 18 years old. That means, anyone having sex with another individual under the age of 18 can be prosecuted for </a:t>
            </a:r>
            <a:r>
              <a:rPr lang="en-US" sz="1200" b="1" i="0" u="none" strike="noStrike" kern="1200" dirty="0">
                <a:solidFill>
                  <a:schemeClr val="tx1"/>
                </a:solidFill>
                <a:effectLst/>
                <a:latin typeface="+mn-lt"/>
                <a:ea typeface="+mn-ea"/>
                <a:cs typeface="+mn-cs"/>
              </a:rPr>
              <a:t>statutory rape</a:t>
            </a:r>
            <a:r>
              <a:rPr lang="en-US" sz="1200" b="0" i="0" u="none" strike="noStrike" kern="1200" dirty="0">
                <a:solidFill>
                  <a:schemeClr val="tx1"/>
                </a:solidFill>
                <a:effectLst/>
                <a:latin typeface="+mn-lt"/>
                <a:ea typeface="+mn-ea"/>
                <a:cs typeface="+mn-cs"/>
              </a:rPr>
              <a:t>, a.k.a. unlawful sex with a minor.</a:t>
            </a:r>
            <a:endParaRPr lang="en-US" sz="1200" b="0" i="0" u="none" strike="noStrike" kern="1200" dirty="0">
              <a:solidFill>
                <a:schemeClr val="tx1"/>
              </a:solidFill>
              <a:effectLst/>
              <a:latin typeface="+mn-lt"/>
              <a:cs typeface="Calibri"/>
            </a:endParaRPr>
          </a:p>
          <a:p>
            <a:endParaRPr lang="en-US" dirty="0">
              <a:cs typeface="Calibri"/>
            </a:endParaRPr>
          </a:p>
          <a:p>
            <a:r>
              <a:rPr lang="en-US" dirty="0">
                <a:cs typeface="Calibri"/>
              </a:rPr>
              <a:t>In talking about underage sex, it's important to discuss grooming and sexual exploitation, which can involve sex trafficking. </a:t>
            </a:r>
            <a:r>
              <a:rPr lang="en-US" b="1" dirty="0">
                <a:cs typeface="Calibri"/>
              </a:rPr>
              <a:t>Grooming </a:t>
            </a:r>
            <a:r>
              <a:rPr lang="en-US" dirty="0">
                <a:cs typeface="Calibri"/>
              </a:rPr>
              <a:t>is a process by which a trafficker gradually gains a minor's trust, acting as a confidant and friend. They will often fill a need--for friendship, money, etc. The trafficker will slowly isolate the minor from family, friends, and help. Then, once the trafficker senses the minor trusts them completely, they will sexually abuse and exploit the minor, maintaining their control through threats. It is important to know the warning signs and where to go for help if you suspect this is happening. </a:t>
            </a:r>
            <a:r>
              <a:rPr lang="en-US" i="1" dirty="0">
                <a:cs typeface="Calibri"/>
              </a:rPr>
              <a:t> [Resource: </a:t>
            </a:r>
            <a:r>
              <a:rPr lang="en-US" i="1" u="sng" dirty="0">
                <a:cs typeface="Calibri"/>
                <a:hlinkClick r:id="rId3"/>
              </a:rPr>
              <a:t>https://u.osu.edu/swk5005/sample-page/</a:t>
            </a:r>
            <a:r>
              <a:rPr lang="en-US" i="1" dirty="0">
                <a:cs typeface="Calibri"/>
              </a:rPr>
              <a:t>.]</a:t>
            </a:r>
          </a:p>
        </p:txBody>
      </p:sp>
      <p:sp>
        <p:nvSpPr>
          <p:cNvPr id="4" name="Slide Number Placeholder 3"/>
          <p:cNvSpPr>
            <a:spLocks noGrp="1"/>
          </p:cNvSpPr>
          <p:nvPr>
            <p:ph type="sldNum" sz="quarter" idx="5"/>
          </p:nvPr>
        </p:nvSpPr>
        <p:spPr/>
        <p:txBody>
          <a:bodyPr/>
          <a:lstStyle/>
          <a:p>
            <a:fld id="{3A362E4D-7F68-4B93-BB44-61D80F42E4E7}" type="slidenum">
              <a:rPr lang="en-US" smtClean="0"/>
              <a:t>6</a:t>
            </a:fld>
            <a:endParaRPr lang="en-US"/>
          </a:p>
        </p:txBody>
      </p:sp>
    </p:spTree>
    <p:extLst>
      <p:ext uri="{BB962C8B-B14F-4D97-AF65-F5344CB8AC3E}">
        <p14:creationId xmlns:p14="http://schemas.microsoft.com/office/powerpoint/2010/main" val="61871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sexting? There are two types of sexting, text messages and picture messages. Sexting is the sending, receiving, or</a:t>
            </a:r>
            <a:r>
              <a:rPr lang="en-US" baseline="0" dirty="0"/>
              <a:t> forwarding of sexually explicit messages, photographs or videos, to others. The pictures can be of oneself or of another person, although it is typically of oneself. This is typically done through cell phones and now, through various apps, such as Snapchat. It can be done between minors or minors and adults. There are consequences for both as this also is dependent on the age of consent in the jurisdiction.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Consequences for sexting include jail, prison, and registration as a sex offender—possibly for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hlinkClick r:id="rId3"/>
              </a:rPr>
              <a:t>https://www.federalregister.gov/documents/2020/08/13/2020-15804/registration-requirements-under-the-sex-offender-registration-and-notification-act</a:t>
            </a: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hlinkClick r:id="rId4"/>
              </a:rPr>
              <a:t>https://ccresourcecenter.org/state-restoration-profiles/50-state-comparison-relief-from-sex-offender-registration-obligations/</a:t>
            </a:r>
            <a:r>
              <a:rPr lang="en-US" i="1" dirty="0"/>
              <a:t>]</a:t>
            </a:r>
          </a:p>
        </p:txBody>
      </p:sp>
      <p:sp>
        <p:nvSpPr>
          <p:cNvPr id="4" name="Slide Number Placeholder 3"/>
          <p:cNvSpPr>
            <a:spLocks noGrp="1"/>
          </p:cNvSpPr>
          <p:nvPr>
            <p:ph type="sldNum" sz="quarter" idx="5"/>
          </p:nvPr>
        </p:nvSpPr>
        <p:spPr/>
        <p:txBody>
          <a:bodyPr/>
          <a:lstStyle/>
          <a:p>
            <a:fld id="{3A362E4D-7F68-4B93-BB44-61D80F42E4E7}" type="slidenum">
              <a:rPr lang="en-US" smtClean="0"/>
              <a:t>7</a:t>
            </a:fld>
            <a:endParaRPr lang="en-US"/>
          </a:p>
        </p:txBody>
      </p:sp>
    </p:spTree>
    <p:extLst>
      <p:ext uri="{BB962C8B-B14F-4D97-AF65-F5344CB8AC3E}">
        <p14:creationId xmlns:p14="http://schemas.microsoft.com/office/powerpoint/2010/main" val="195035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you think child pornography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Child pornography is defined under federal law as the visual depiction of sexually explicit conduct involving a minor. A minor is someone who is under the age of 18 years. It doesn’t matter whether your state’s age of consent is 16 or 17. Federal law is what defines child pornography.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you might not realize is that sexting (visual messages) could also be considered the</a:t>
            </a:r>
            <a:r>
              <a:rPr lang="en-US" baseline="0" dirty="0"/>
              <a:t> making and/or distribution of child pornography.</a:t>
            </a:r>
          </a:p>
          <a:p>
            <a:pPr>
              <a:defRPr/>
            </a:pPr>
            <a:endParaRPr lang="en-US" dirty="0">
              <a:cs typeface="Calibri"/>
            </a:endParaRPr>
          </a:p>
          <a:p>
            <a:pPr>
              <a:defRPr/>
            </a:pPr>
            <a:r>
              <a:rPr lang="en-US" i="1" dirty="0">
                <a:cs typeface="Calibri"/>
              </a:rPr>
              <a:t>[Briefly discuss federal law about child pornography. Note how serious the crime of possession is, and how prolific.</a:t>
            </a:r>
          </a:p>
          <a:p>
            <a:pPr>
              <a:defRPr/>
            </a:pPr>
            <a:r>
              <a:rPr lang="en-US" i="1" dirty="0">
                <a:cs typeface="Calibri"/>
              </a:rPr>
              <a:t>Sources:</a:t>
            </a:r>
          </a:p>
          <a:p>
            <a:pPr>
              <a:defRPr/>
            </a:pPr>
            <a:r>
              <a:rPr lang="en-US" i="1" dirty="0">
                <a:hlinkClick r:id="rId3"/>
              </a:rPr>
              <a:t>https://www.justice.gov/criminal-ceos/child-pornography</a:t>
            </a:r>
            <a:endParaRPr lang="en-US" i="1" dirty="0">
              <a:cs typeface="Calibri"/>
              <a:hlinkClick r:id="rId3"/>
            </a:endParaRPr>
          </a:p>
          <a:p>
            <a:pPr>
              <a:defRPr/>
            </a:pPr>
            <a:r>
              <a:rPr lang="en-US" i="1" dirty="0">
                <a:hlinkClick r:id="rId4"/>
              </a:rPr>
              <a:t>https://www.justice.gov/criminal-ceos/citizens-guide-us-federal-law-child-pornography]</a:t>
            </a:r>
            <a:endParaRPr lang="en-US" i="1" dirty="0">
              <a:cs typeface="Calibri"/>
              <a:hlinkClick r:id="rId4"/>
            </a:endParaRPr>
          </a:p>
        </p:txBody>
      </p:sp>
      <p:sp>
        <p:nvSpPr>
          <p:cNvPr id="4" name="Slide Number Placeholder 3"/>
          <p:cNvSpPr>
            <a:spLocks noGrp="1"/>
          </p:cNvSpPr>
          <p:nvPr>
            <p:ph type="sldNum" sz="quarter" idx="5"/>
          </p:nvPr>
        </p:nvSpPr>
        <p:spPr/>
        <p:txBody>
          <a:bodyPr/>
          <a:lstStyle/>
          <a:p>
            <a:fld id="{3A362E4D-7F68-4B93-BB44-61D80F42E4E7}" type="slidenum">
              <a:rPr lang="en-US" smtClean="0"/>
              <a:t>8</a:t>
            </a:fld>
            <a:endParaRPr lang="en-US"/>
          </a:p>
        </p:txBody>
      </p:sp>
    </p:spTree>
    <p:extLst>
      <p:ext uri="{BB962C8B-B14F-4D97-AF65-F5344CB8AC3E}">
        <p14:creationId xmlns:p14="http://schemas.microsoft.com/office/powerpoint/2010/main" val="162151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a:t>
            </a:r>
            <a:r>
              <a:rPr lang="en-US" baseline="0" dirty="0"/>
              <a:t> of individuals who have been convicted of child pornography.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[Click to bring up screenshots of articles one at a time (three total).]</a:t>
            </a:r>
            <a:endParaRPr lang="en-US" i="1" dirty="0"/>
          </a:p>
        </p:txBody>
      </p:sp>
      <p:sp>
        <p:nvSpPr>
          <p:cNvPr id="4" name="Slide Number Placeholder 3"/>
          <p:cNvSpPr>
            <a:spLocks noGrp="1"/>
          </p:cNvSpPr>
          <p:nvPr>
            <p:ph type="sldNum" sz="quarter" idx="5"/>
          </p:nvPr>
        </p:nvSpPr>
        <p:spPr/>
        <p:txBody>
          <a:bodyPr/>
          <a:lstStyle/>
          <a:p>
            <a:fld id="{3A362E4D-7F68-4B93-BB44-61D80F42E4E7}" type="slidenum">
              <a:rPr lang="en-US" smtClean="0"/>
              <a:t>9</a:t>
            </a:fld>
            <a:endParaRPr lang="en-US"/>
          </a:p>
        </p:txBody>
      </p:sp>
    </p:spTree>
    <p:extLst>
      <p:ext uri="{BB962C8B-B14F-4D97-AF65-F5344CB8AC3E}">
        <p14:creationId xmlns:p14="http://schemas.microsoft.com/office/powerpoint/2010/main" val="1457216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C Title Slide 1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0"/>
            <a:ext cx="8229600" cy="1143000"/>
          </a:xfrm>
        </p:spPr>
        <p:txBody>
          <a:bodyPr/>
          <a:lstStyle>
            <a:lvl1pPr>
              <a:defRPr b="1">
                <a:solidFill>
                  <a:schemeClr val="bg1"/>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5377888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C Title Slide 1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3200"/>
            <a:ext cx="7924800" cy="1401762"/>
          </a:xfrm>
        </p:spPr>
        <p:txBody>
          <a:bodyPr/>
          <a:lstStyle>
            <a:lvl1pPr>
              <a:defRPr b="1">
                <a:solidFill>
                  <a:srgbClr val="002395"/>
                </a:solidFill>
                <a:latin typeface="Trebuchet MS" panose="020B0603020202020204" pitchFamily="34" charset="0"/>
              </a:defRPr>
            </a:lvl1pPr>
          </a:lstStyle>
          <a:p>
            <a:r>
              <a:rPr lang="en-US"/>
              <a:t>Click to edit </a:t>
            </a:r>
            <a:br>
              <a:rPr lang="en-US"/>
            </a:br>
            <a:r>
              <a:rPr lang="en-US"/>
              <a:t>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4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C Title Slide 2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lvl1pPr>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267200"/>
            <a:ext cx="6400800" cy="1752600"/>
          </a:xfrm>
        </p:spPr>
        <p:txBody>
          <a:bodyPr/>
          <a:lstStyle>
            <a:lvl1pPr marL="0" indent="0" algn="ctr">
              <a:buNone/>
              <a:defRPr>
                <a:solidFill>
                  <a:schemeClr val="bg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4698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C Title Slide 2b">
    <p:spTree>
      <p:nvGrpSpPr>
        <p:cNvPr id="1" name=""/>
        <p:cNvGrpSpPr/>
        <p:nvPr/>
      </p:nvGrpSpPr>
      <p:grpSpPr>
        <a:xfrm>
          <a:off x="0" y="0"/>
          <a:ext cx="0" cy="0"/>
          <a:chOff x="0" y="0"/>
          <a:chExt cx="0" cy="0"/>
        </a:xfrm>
      </p:grpSpPr>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133600"/>
            <a:ext cx="7772400" cy="1470025"/>
          </a:xfrm>
        </p:spPr>
        <p:txBody>
          <a:bodyPr>
            <a:normAutofit/>
          </a:bodyPr>
          <a:lstStyle>
            <a:lvl1pPr>
              <a:defRPr sz="4000" b="1">
                <a:solidFill>
                  <a:srgbClr val="002395"/>
                </a:solidFill>
              </a:defRPr>
            </a:lvl1pPr>
          </a:lstStyle>
          <a:p>
            <a:r>
              <a:rPr lang="en-US"/>
              <a:t>Click to edit Master title style</a:t>
            </a:r>
          </a:p>
        </p:txBody>
      </p:sp>
      <p:sp>
        <p:nvSpPr>
          <p:cNvPr id="9" name="Subtitle 2"/>
          <p:cNvSpPr>
            <a:spLocks noGrp="1"/>
          </p:cNvSpPr>
          <p:nvPr>
            <p:ph type="subTitle" idx="1"/>
          </p:nvPr>
        </p:nvSpPr>
        <p:spPr>
          <a:xfrm>
            <a:off x="1371600" y="3810000"/>
            <a:ext cx="6400800" cy="1752600"/>
          </a:xfrm>
        </p:spPr>
        <p:txBody>
          <a:bodyPr/>
          <a:lstStyle>
            <a:lvl1pPr marL="0" indent="0" algn="ctr">
              <a:buNone/>
              <a:defRPr>
                <a:solidFill>
                  <a:srgbClr val="002395"/>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6316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sp>
        <p:nvSpPr>
          <p:cNvPr id="3" name="Content Placeholder 2"/>
          <p:cNvSpPr>
            <a:spLocks noGrp="1"/>
          </p:cNvSpPr>
          <p:nvPr>
            <p:ph idx="1"/>
          </p:nvPr>
        </p:nvSpPr>
        <p:spPr>
          <a:xfrm>
            <a:off x="457200" y="1752600"/>
            <a:ext cx="8229600" cy="3962400"/>
          </a:xfrm>
        </p:spPr>
        <p:txBody>
          <a:bodyPr/>
          <a:lstStyle>
            <a:lvl1pPr>
              <a:defRPr>
                <a:solidFill>
                  <a:srgbClr val="002395"/>
                </a:solidFill>
                <a:latin typeface="Trebuchet MS" panose="020B0603020202020204" pitchFamily="34" charset="0"/>
              </a:defRPr>
            </a:lvl1pPr>
            <a:lvl2pPr>
              <a:defRPr>
                <a:solidFill>
                  <a:srgbClr val="002395"/>
                </a:solidFill>
                <a:latin typeface="Trebuchet MS" panose="020B0603020202020204" pitchFamily="34" charset="0"/>
              </a:defRPr>
            </a:lvl2pPr>
            <a:lvl3pPr>
              <a:defRPr>
                <a:solidFill>
                  <a:srgbClr val="002395"/>
                </a:solidFill>
                <a:latin typeface="Trebuchet MS" panose="020B0603020202020204" pitchFamily="34" charset="0"/>
              </a:defRPr>
            </a:lvl3pPr>
            <a:lvl4pPr>
              <a:defRPr>
                <a:solidFill>
                  <a:srgbClr val="002395"/>
                </a:solidFill>
                <a:latin typeface="Trebuchet MS" panose="020B0603020202020204" pitchFamily="34" charset="0"/>
              </a:defRPr>
            </a:lvl4pPr>
            <a:lvl5pPr>
              <a:defRPr>
                <a:solidFill>
                  <a:srgbClr val="002395"/>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1905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077200" y="6325825"/>
            <a:ext cx="609600" cy="261742"/>
          </a:xfrm>
          <a:prstGeom prst="rect">
            <a:avLst/>
          </a:prstGeom>
        </p:spPr>
        <p:txBody>
          <a:bodyPr/>
          <a:lstStyle>
            <a:lvl1pPr algn="r">
              <a:defRPr sz="1050">
                <a:solidFill>
                  <a:srgbClr val="002395"/>
                </a:solidFill>
                <a:latin typeface="Trebuchet MS" panose="020B0603020202020204" pitchFamily="34" charset="0"/>
              </a:defRPr>
            </a:lvl1pPr>
          </a:lstStyle>
          <a:p>
            <a:fld id="{AB148B37-049D-428F-AE40-3D47B31A334C}" type="slidenum">
              <a:rPr lang="en-US" smtClean="0"/>
              <a:pPr/>
              <a:t>‹#›</a:t>
            </a:fld>
            <a:endParaRPr lang="en-US"/>
          </a:p>
        </p:txBody>
      </p:sp>
      <p:sp>
        <p:nvSpPr>
          <p:cNvPr id="15"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25627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C Title Only">
    <p:spTree>
      <p:nvGrpSpPr>
        <p:cNvPr id="1" name=""/>
        <p:cNvGrpSpPr/>
        <p:nvPr/>
      </p:nvGrpSpPr>
      <p:grpSpPr>
        <a:xfrm>
          <a:off x="0" y="0"/>
          <a:ext cx="0" cy="0"/>
          <a:chOff x="0" y="0"/>
          <a:chExt cx="0" cy="0"/>
        </a:xfrm>
      </p:grpSpPr>
      <p:sp>
        <p:nvSpPr>
          <p:cNvPr id="6" name="Rectangle 5"/>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2615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t"/>
          <a:lstStyle>
            <a:lvl1pPr algn="l">
              <a:defRPr sz="2000" b="1">
                <a:solidFill>
                  <a:srgbClr val="002395"/>
                </a:solidFill>
              </a:defRPr>
            </a:lvl1pPr>
          </a:lstStyle>
          <a:p>
            <a:r>
              <a:rPr lang="en-US"/>
              <a:t>Click to edit Master title style</a:t>
            </a:r>
          </a:p>
        </p:txBody>
      </p:sp>
      <p:sp>
        <p:nvSpPr>
          <p:cNvPr id="3" name="Picture Placeholder 2"/>
          <p:cNvSpPr>
            <a:spLocks noGrp="1"/>
          </p:cNvSpPr>
          <p:nvPr>
            <p:ph type="pic" idx="1"/>
          </p:nvPr>
        </p:nvSpPr>
        <p:spPr>
          <a:xfrm>
            <a:off x="1792288" y="1524000"/>
            <a:ext cx="5486400" cy="3733800"/>
          </a:xfrm>
        </p:spPr>
        <p:txBody>
          <a:bodyPr/>
          <a:lstStyle>
            <a:lvl1pPr marL="0" indent="0" algn="ctr">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943600"/>
            <a:ext cx="5486400" cy="457200"/>
          </a:xfrm>
        </p:spPr>
        <p:txBody>
          <a:bodyPr/>
          <a:lstStyle>
            <a:lvl1pPr marL="0" indent="0">
              <a:buNone/>
              <a:defRPr sz="1400">
                <a:solidFill>
                  <a:srgbClr val="002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12108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207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457706"/>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49" r:id="rId3"/>
    <p:sldLayoutId id="2147483659" r:id="rId4"/>
    <p:sldLayoutId id="2147483650" r:id="rId5"/>
    <p:sldLayoutId id="2147483652" r:id="rId6"/>
    <p:sldLayoutId id="2147483654" r:id="rId7"/>
    <p:sldLayoutId id="2147483657" r:id="rId8"/>
  </p:sldLayoutIdLst>
  <p:txStyles>
    <p:titleStyle>
      <a:lvl1pPr algn="ctr" defTabSz="914400" rtl="0" eaLnBrk="1" latinLnBrk="0" hangingPunct="1">
        <a:spcBef>
          <a:spcPct val="0"/>
        </a:spcBef>
        <a:buNone/>
        <a:defRPr sz="4400" kern="1200">
          <a:solidFill>
            <a:schemeClr val="bg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kspsor.state.ky.us/" TargetMode="External"/><Relationship Id="rId3" Type="http://schemas.openxmlformats.org/officeDocument/2006/relationships/hyperlink" Target="https://www.nsopw.gov/" TargetMode="External"/><Relationship Id="rId7" Type="http://schemas.openxmlformats.org/officeDocument/2006/relationships/hyperlink" Target="http://www.lsp.org/socpr/default.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pameganslaw.state.pa.us/Home/TermsAndConditions" TargetMode="External"/><Relationship Id="rId5" Type="http://schemas.openxmlformats.org/officeDocument/2006/relationships/hyperlink" Target="https://records.txdps.state.tx.us/SexOffenderRegistry" TargetMode="External"/><Relationship Id="rId4" Type="http://schemas.openxmlformats.org/officeDocument/2006/relationships/hyperlink" Target="https://www.meganslaw.ca.gov/mobile/Disclaimer.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aspe.hhs.gov/report/statutory-rape-guide-state-laws-and-reporting-requirements-summary-current-state-laws/sexual-intercourse-minor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6C534F-F4D2-4BE5-90D2-C8A31209ABE3}"/>
              </a:ext>
            </a:extLst>
          </p:cNvPr>
          <p:cNvSpPr>
            <a:spLocks noGrp="1"/>
          </p:cNvSpPr>
          <p:nvPr>
            <p:ph type="ctrTitle"/>
          </p:nvPr>
        </p:nvSpPr>
        <p:spPr>
          <a:xfrm>
            <a:off x="685800" y="2971800"/>
            <a:ext cx="7772400" cy="1470025"/>
          </a:xfrm>
        </p:spPr>
        <p:txBody>
          <a:bodyPr>
            <a:normAutofit fontScale="90000"/>
          </a:bodyPr>
          <a:lstStyle/>
          <a:p>
            <a:r>
              <a:rPr lang="en-US" sz="4900"/>
              <a:t>Criminal Law: </a:t>
            </a:r>
            <a:br>
              <a:rPr lang="en-US"/>
            </a:br>
            <a:r>
              <a:rPr lang="en-US"/>
              <a:t>The dangers and pitfalls of underage sex</a:t>
            </a:r>
          </a:p>
        </p:txBody>
      </p:sp>
      <p:sp>
        <p:nvSpPr>
          <p:cNvPr id="4" name="Subtitle 3">
            <a:extLst>
              <a:ext uri="{FF2B5EF4-FFF2-40B4-BE49-F238E27FC236}">
                <a16:creationId xmlns:a16="http://schemas.microsoft.com/office/drawing/2014/main" id="{F38C72BF-C25D-47D9-8ABB-A46D4829FB5D}"/>
              </a:ext>
            </a:extLst>
          </p:cNvPr>
          <p:cNvSpPr>
            <a:spLocks noGrp="1"/>
          </p:cNvSpPr>
          <p:nvPr>
            <p:ph type="subTitle" idx="1"/>
          </p:nvPr>
        </p:nvSpPr>
        <p:spPr>
          <a:xfrm>
            <a:off x="1371600" y="4854574"/>
            <a:ext cx="6400800" cy="1470026"/>
          </a:xfrm>
        </p:spPr>
        <p:txBody>
          <a:bodyPr>
            <a:normAutofit lnSpcReduction="10000"/>
          </a:bodyPr>
          <a:lstStyle/>
          <a:p>
            <a:r>
              <a:rPr lang="en-US" sz="2800"/>
              <a:t>[Inn Name], [Presenters]</a:t>
            </a:r>
          </a:p>
          <a:p>
            <a:endParaRPr lang="en-US"/>
          </a:p>
          <a:p>
            <a:fld id="{98746A72-735B-4A64-AC73-F43DDF203C17}" type="datetime4">
              <a:rPr lang="en-US" sz="2400" smtClean="0"/>
              <a:t>May 27, 2021</a:t>
            </a:fld>
            <a:endParaRPr lang="en-US" sz="2400"/>
          </a:p>
        </p:txBody>
      </p:sp>
    </p:spTree>
    <p:extLst>
      <p:ext uri="{BB962C8B-B14F-4D97-AF65-F5344CB8AC3E}">
        <p14:creationId xmlns:p14="http://schemas.microsoft.com/office/powerpoint/2010/main" val="399483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DC37-6F27-43D6-8F4D-8D5C890C6C76}"/>
              </a:ext>
            </a:extLst>
          </p:cNvPr>
          <p:cNvSpPr>
            <a:spLocks noGrp="1"/>
          </p:cNvSpPr>
          <p:nvPr>
            <p:ph type="title"/>
          </p:nvPr>
        </p:nvSpPr>
        <p:spPr/>
        <p:txBody>
          <a:bodyPr/>
          <a:lstStyle/>
          <a:p>
            <a:r>
              <a:rPr lang="en-US"/>
              <a:t>Consequences</a:t>
            </a:r>
          </a:p>
        </p:txBody>
      </p:sp>
      <p:sp>
        <p:nvSpPr>
          <p:cNvPr id="4" name="Thought Bubble: Cloud 3">
            <a:extLst>
              <a:ext uri="{FF2B5EF4-FFF2-40B4-BE49-F238E27FC236}">
                <a16:creationId xmlns:a16="http://schemas.microsoft.com/office/drawing/2014/main" id="{9FA01DE7-FEDC-4F8F-B8AD-C2189FC450E1}"/>
              </a:ext>
            </a:extLst>
          </p:cNvPr>
          <p:cNvSpPr/>
          <p:nvPr/>
        </p:nvSpPr>
        <p:spPr>
          <a:xfrm flipH="1">
            <a:off x="990600" y="1447800"/>
            <a:ext cx="6477000" cy="4419600"/>
          </a:xfrm>
          <a:prstGeom prst="cloudCallout">
            <a:avLst>
              <a:gd name="adj1" fmla="val -55503"/>
              <a:gd name="adj2" fmla="val 5884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CAF5014-08D7-4D52-9F43-8FC37E3278DA}"/>
              </a:ext>
            </a:extLst>
          </p:cNvPr>
          <p:cNvSpPr txBox="1"/>
          <p:nvPr/>
        </p:nvSpPr>
        <p:spPr>
          <a:xfrm>
            <a:off x="1790700" y="2934325"/>
            <a:ext cx="4876800" cy="1446550"/>
          </a:xfrm>
          <a:prstGeom prst="rect">
            <a:avLst/>
          </a:prstGeom>
          <a:noFill/>
        </p:spPr>
        <p:txBody>
          <a:bodyPr wrap="square" rtlCol="0">
            <a:spAutoFit/>
          </a:bodyPr>
          <a:lstStyle/>
          <a:p>
            <a:pPr algn="ctr"/>
            <a:r>
              <a:rPr lang="en-US" sz="4400" b="1">
                <a:solidFill>
                  <a:schemeClr val="tx2"/>
                </a:solidFill>
                <a:latin typeface="Trebuchet MS" panose="020B0603020202020204" pitchFamily="34" charset="0"/>
              </a:rPr>
              <a:t>What exactly </a:t>
            </a:r>
            <a:r>
              <a:rPr lang="en-US" sz="4400" b="1" i="1">
                <a:solidFill>
                  <a:schemeClr val="tx2"/>
                </a:solidFill>
                <a:latin typeface="Trebuchet MS" panose="020B0603020202020204" pitchFamily="34" charset="0"/>
              </a:rPr>
              <a:t>is </a:t>
            </a:r>
            <a:r>
              <a:rPr lang="en-US" sz="4400" b="1">
                <a:solidFill>
                  <a:schemeClr val="tx2"/>
                </a:solidFill>
                <a:latin typeface="Trebuchet MS" panose="020B0603020202020204" pitchFamily="34" charset="0"/>
              </a:rPr>
              <a:t>a sex offender?</a:t>
            </a:r>
          </a:p>
        </p:txBody>
      </p:sp>
    </p:spTree>
    <p:extLst>
      <p:ext uri="{BB962C8B-B14F-4D97-AF65-F5344CB8AC3E}">
        <p14:creationId xmlns:p14="http://schemas.microsoft.com/office/powerpoint/2010/main" val="189874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6F02-15EA-4221-AA18-4BBA3C4462C5}"/>
              </a:ext>
            </a:extLst>
          </p:cNvPr>
          <p:cNvSpPr>
            <a:spLocks noGrp="1"/>
          </p:cNvSpPr>
          <p:nvPr>
            <p:ph type="title"/>
          </p:nvPr>
        </p:nvSpPr>
        <p:spPr/>
        <p:txBody>
          <a:bodyPr/>
          <a:lstStyle/>
          <a:p>
            <a:r>
              <a:rPr lang="en-US"/>
              <a:t>Consequences</a:t>
            </a:r>
          </a:p>
        </p:txBody>
      </p:sp>
      <p:pic>
        <p:nvPicPr>
          <p:cNvPr id="3" name="Content Placeholder 3" descr="cheer01.jpg">
            <a:extLst>
              <a:ext uri="{FF2B5EF4-FFF2-40B4-BE49-F238E27FC236}">
                <a16:creationId xmlns:a16="http://schemas.microsoft.com/office/drawing/2014/main" id="{BB067732-527C-489B-ADDD-201531206A68}"/>
              </a:ext>
            </a:extLst>
          </p:cNvPr>
          <p:cNvPicPr>
            <a:picLocks noChangeAspect="1"/>
          </p:cNvPicPr>
          <p:nvPr/>
        </p:nvPicPr>
        <p:blipFill>
          <a:blip r:embed="rId3" cstate="print"/>
          <a:stretch>
            <a:fillRect/>
          </a:stretch>
        </p:blipFill>
        <p:spPr>
          <a:xfrm>
            <a:off x="1010394" y="1524000"/>
            <a:ext cx="7123212" cy="5181600"/>
          </a:xfrm>
          <a:prstGeom prst="rect">
            <a:avLst/>
          </a:prstGeom>
          <a:ln>
            <a:solidFill>
              <a:schemeClr val="tx1"/>
            </a:solidFill>
          </a:ln>
        </p:spPr>
      </p:pic>
    </p:spTree>
    <p:extLst>
      <p:ext uri="{BB962C8B-B14F-4D97-AF65-F5344CB8AC3E}">
        <p14:creationId xmlns:p14="http://schemas.microsoft.com/office/powerpoint/2010/main" val="293605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D4F1-4A02-6846-BE56-903337B10433}"/>
              </a:ext>
            </a:extLst>
          </p:cNvPr>
          <p:cNvSpPr>
            <a:spLocks noGrp="1"/>
          </p:cNvSpPr>
          <p:nvPr>
            <p:ph type="title"/>
          </p:nvPr>
        </p:nvSpPr>
        <p:spPr/>
        <p:txBody>
          <a:bodyPr/>
          <a:lstStyle/>
          <a:p>
            <a:r>
              <a:rPr lang="en-US"/>
              <a:t>Consequences</a:t>
            </a:r>
          </a:p>
        </p:txBody>
      </p:sp>
      <p:pic>
        <p:nvPicPr>
          <p:cNvPr id="3074" name="Picture 2">
            <a:extLst>
              <a:ext uri="{FF2B5EF4-FFF2-40B4-BE49-F238E27FC236}">
                <a16:creationId xmlns:a16="http://schemas.microsoft.com/office/drawing/2014/main" id="{5936A462-EED9-9C4C-8C7B-F4257264B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98" y="1425146"/>
            <a:ext cx="5491603" cy="5410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80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4E4E-725E-406D-9D23-8B8865DC5A1F}"/>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0586270B-BC9A-422D-9CE5-E266CFAB16C6}"/>
              </a:ext>
            </a:extLst>
          </p:cNvPr>
          <p:cNvSpPr>
            <a:spLocks noGrp="1"/>
          </p:cNvSpPr>
          <p:nvPr>
            <p:ph idx="1"/>
          </p:nvPr>
        </p:nvSpPr>
        <p:spPr>
          <a:xfrm>
            <a:off x="457200" y="1752600"/>
            <a:ext cx="8229600" cy="4724400"/>
          </a:xfrm>
        </p:spPr>
        <p:txBody>
          <a:bodyPr>
            <a:normAutofit fontScale="92500" lnSpcReduction="20000"/>
          </a:bodyPr>
          <a:lstStyle/>
          <a:p>
            <a:r>
              <a:rPr lang="en-US" sz="2400"/>
              <a:t>National (Federal) Sex Offender Registry</a:t>
            </a:r>
          </a:p>
          <a:p>
            <a:pPr lvl="1"/>
            <a:r>
              <a:rPr lang="en-US" sz="2400">
                <a:hlinkClick r:id="rId3"/>
              </a:rPr>
              <a:t>https://www.nsopw.gov/</a:t>
            </a:r>
            <a:r>
              <a:rPr lang="en-US" sz="2400"/>
              <a:t> </a:t>
            </a:r>
            <a:br>
              <a:rPr lang="en-US" sz="2400"/>
            </a:br>
            <a:endParaRPr lang="en-US" sz="2400"/>
          </a:p>
          <a:p>
            <a:r>
              <a:rPr lang="en-US" sz="2400"/>
              <a:t>State Specific Sex Offender Registries:</a:t>
            </a:r>
          </a:p>
          <a:p>
            <a:pPr lvl="1"/>
            <a:r>
              <a:rPr lang="en-US" sz="2400"/>
              <a:t>California:  </a:t>
            </a:r>
            <a:r>
              <a:rPr lang="en-US" sz="2400">
                <a:hlinkClick r:id="rId4"/>
              </a:rPr>
              <a:t>https://www.meganslaw.ca.gov/mobile/Disclaimer.aspx</a:t>
            </a:r>
            <a:endParaRPr lang="en-US" sz="2400"/>
          </a:p>
          <a:p>
            <a:pPr lvl="1"/>
            <a:r>
              <a:rPr lang="en-US" sz="2400"/>
              <a:t>Texas:  </a:t>
            </a:r>
            <a:r>
              <a:rPr lang="en-US" sz="2400">
                <a:hlinkClick r:id="rId5"/>
              </a:rPr>
              <a:t>https://records.txdps.state.tx.us/SexOffenderRegistry</a:t>
            </a:r>
            <a:endParaRPr lang="en-US" sz="2400"/>
          </a:p>
          <a:p>
            <a:pPr lvl="1"/>
            <a:r>
              <a:rPr lang="en-US" sz="2400"/>
              <a:t>Pennsylvania:  </a:t>
            </a:r>
            <a:r>
              <a:rPr lang="en-US" sz="2400">
                <a:hlinkClick r:id="rId6"/>
              </a:rPr>
              <a:t>https://www.pameganslaw.state.pa.us/Home/TermsAndConditions</a:t>
            </a:r>
            <a:r>
              <a:rPr lang="en-US" sz="2400"/>
              <a:t> </a:t>
            </a:r>
          </a:p>
          <a:p>
            <a:pPr lvl="1"/>
            <a:r>
              <a:rPr lang="en-US" sz="2400"/>
              <a:t>Louisiana:  </a:t>
            </a:r>
            <a:r>
              <a:rPr lang="en-US" sz="2400">
                <a:hlinkClick r:id="rId7"/>
              </a:rPr>
              <a:t>http://www.lsp.org/socpr/default.html</a:t>
            </a:r>
            <a:endParaRPr lang="en-US" sz="2400"/>
          </a:p>
          <a:p>
            <a:pPr lvl="1"/>
            <a:r>
              <a:rPr lang="en-US" sz="2400"/>
              <a:t>Kentucky:  </a:t>
            </a:r>
            <a:r>
              <a:rPr lang="en-US" sz="2400">
                <a:hlinkClick r:id="rId8"/>
              </a:rPr>
              <a:t>http://kspsor.state.ky.us/</a:t>
            </a:r>
            <a:r>
              <a:rPr lang="en-US" sz="2400"/>
              <a:t> </a:t>
            </a:r>
            <a:br>
              <a:rPr lang="en-US" sz="2400"/>
            </a:br>
            <a:endParaRPr lang="en-US" sz="2400"/>
          </a:p>
          <a:p>
            <a:r>
              <a:rPr lang="en-US" sz="2400"/>
              <a:t>Child Welfare Cases</a:t>
            </a:r>
          </a:p>
        </p:txBody>
      </p:sp>
    </p:spTree>
    <p:extLst>
      <p:ext uri="{BB962C8B-B14F-4D97-AF65-F5344CB8AC3E}">
        <p14:creationId xmlns:p14="http://schemas.microsoft.com/office/powerpoint/2010/main" val="191057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987-1DE3-450F-8046-9ADB5B5A9E10}"/>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7C45B596-6EE9-4F98-80BE-1D9E21757919}"/>
              </a:ext>
            </a:extLst>
          </p:cNvPr>
          <p:cNvSpPr>
            <a:spLocks noGrp="1"/>
          </p:cNvSpPr>
          <p:nvPr>
            <p:ph type="subTitle" idx="1"/>
          </p:nvPr>
        </p:nvSpPr>
        <p:spPr/>
        <p:txBody>
          <a:bodyPr/>
          <a:lstStyle/>
          <a:p>
            <a:r>
              <a:rPr lang="en-US"/>
              <a:t>Questions?</a:t>
            </a:r>
          </a:p>
        </p:txBody>
      </p:sp>
    </p:spTree>
    <p:extLst>
      <p:ext uri="{BB962C8B-B14F-4D97-AF65-F5344CB8AC3E}">
        <p14:creationId xmlns:p14="http://schemas.microsoft.com/office/powerpoint/2010/main" val="39583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98D37769-8890-4B4D-9155-652ABCF3E054}"/>
              </a:ext>
            </a:extLst>
          </p:cNvPr>
          <p:cNvSpPr/>
          <p:nvPr/>
        </p:nvSpPr>
        <p:spPr>
          <a:xfrm>
            <a:off x="1219200" y="1676400"/>
            <a:ext cx="6705600" cy="4267200"/>
          </a:xfrm>
          <a:prstGeom prst="cloudCallout">
            <a:avLst>
              <a:gd name="adj1" fmla="val -50765"/>
              <a:gd name="adj2" fmla="val 63969"/>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96BFD-B1C1-4AAC-86F8-BC4730C7E49B}"/>
              </a:ext>
            </a:extLst>
          </p:cNvPr>
          <p:cNvSpPr>
            <a:spLocks noGrp="1"/>
          </p:cNvSpPr>
          <p:nvPr>
            <p:ph type="ctrTitle"/>
          </p:nvPr>
        </p:nvSpPr>
        <p:spPr>
          <a:xfrm>
            <a:off x="1233196" y="3074987"/>
            <a:ext cx="6705600" cy="1470025"/>
          </a:xfrm>
        </p:spPr>
        <p:txBody>
          <a:bodyPr/>
          <a:lstStyle/>
          <a:p>
            <a:r>
              <a:rPr lang="en-US">
                <a:solidFill>
                  <a:schemeClr val="tx2"/>
                </a:solidFill>
              </a:rPr>
              <a:t>What exactly </a:t>
            </a:r>
            <a:r>
              <a:rPr lang="en-US" i="1">
                <a:solidFill>
                  <a:schemeClr val="tx2"/>
                </a:solidFill>
              </a:rPr>
              <a:t>is </a:t>
            </a:r>
            <a:br>
              <a:rPr lang="en-US" i="1">
                <a:solidFill>
                  <a:schemeClr val="tx2"/>
                </a:solidFill>
              </a:rPr>
            </a:br>
            <a:r>
              <a:rPr lang="en-US">
                <a:solidFill>
                  <a:schemeClr val="tx2"/>
                </a:solidFill>
              </a:rPr>
              <a:t>underage sex?</a:t>
            </a:r>
          </a:p>
        </p:txBody>
      </p:sp>
    </p:spTree>
    <p:extLst>
      <p:ext uri="{BB962C8B-B14F-4D97-AF65-F5344CB8AC3E}">
        <p14:creationId xmlns:p14="http://schemas.microsoft.com/office/powerpoint/2010/main" val="147984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9538-8233-469F-BC91-B1B93856FC6C}"/>
              </a:ext>
            </a:extLst>
          </p:cNvPr>
          <p:cNvSpPr>
            <a:spLocks noGrp="1"/>
          </p:cNvSpPr>
          <p:nvPr>
            <p:ph type="title"/>
          </p:nvPr>
        </p:nvSpPr>
        <p:spPr/>
        <p:txBody>
          <a:bodyPr/>
          <a:lstStyle/>
          <a:p>
            <a:r>
              <a:rPr lang="en-US"/>
              <a:t>Underage Sex</a:t>
            </a:r>
          </a:p>
        </p:txBody>
      </p:sp>
      <p:pic>
        <p:nvPicPr>
          <p:cNvPr id="1026" name="Picture 2">
            <a:extLst>
              <a:ext uri="{FF2B5EF4-FFF2-40B4-BE49-F238E27FC236}">
                <a16:creationId xmlns:a16="http://schemas.microsoft.com/office/drawing/2014/main" id="{CE702D69-2794-BD42-B086-9A76AF224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447800"/>
            <a:ext cx="4800599" cy="375631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5" descr="teacher03.jpg">
            <a:extLst>
              <a:ext uri="{FF2B5EF4-FFF2-40B4-BE49-F238E27FC236}">
                <a16:creationId xmlns:a16="http://schemas.microsoft.com/office/drawing/2014/main" id="{8CDEBDB1-59D1-40B1-8C4B-C5E622CF3DD7}"/>
              </a:ext>
            </a:extLst>
          </p:cNvPr>
          <p:cNvPicPr>
            <a:picLocks noChangeAspect="1"/>
          </p:cNvPicPr>
          <p:nvPr/>
        </p:nvPicPr>
        <p:blipFill rotWithShape="1">
          <a:blip r:embed="rId4" cstate="print"/>
          <a:srcRect r="14061"/>
          <a:stretch/>
        </p:blipFill>
        <p:spPr>
          <a:xfrm>
            <a:off x="4184074" y="2209800"/>
            <a:ext cx="4800600" cy="3369192"/>
          </a:xfrm>
          <a:prstGeom prst="rect">
            <a:avLst/>
          </a:prstGeom>
        </p:spPr>
      </p:pic>
      <p:pic>
        <p:nvPicPr>
          <p:cNvPr id="1028" name="Picture 4">
            <a:extLst>
              <a:ext uri="{FF2B5EF4-FFF2-40B4-BE49-F238E27FC236}">
                <a16:creationId xmlns:a16="http://schemas.microsoft.com/office/drawing/2014/main" id="{520CEE54-590F-994F-BDFC-FDAA851F07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00" t="4086" r="5833"/>
          <a:stretch/>
        </p:blipFill>
        <p:spPr bwMode="auto">
          <a:xfrm>
            <a:off x="685800" y="3541190"/>
            <a:ext cx="4419600" cy="310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6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AAC4A-9080-494E-8267-581AA97BD1E9}"/>
              </a:ext>
            </a:extLst>
          </p:cNvPr>
          <p:cNvSpPr>
            <a:spLocks noGrp="1"/>
          </p:cNvSpPr>
          <p:nvPr>
            <p:ph sz="half" idx="2"/>
          </p:nvPr>
        </p:nvSpPr>
        <p:spPr>
          <a:xfrm>
            <a:off x="381000" y="1600201"/>
            <a:ext cx="8305800" cy="4191000"/>
          </a:xfrm>
        </p:spPr>
        <p:txBody>
          <a:bodyPr>
            <a:normAutofit/>
          </a:bodyPr>
          <a:lstStyle/>
          <a:p>
            <a:r>
              <a:rPr lang="en-US" sz="4000">
                <a:solidFill>
                  <a:schemeClr val="tx2"/>
                </a:solidFill>
              </a:rPr>
              <a:t>Age of consent</a:t>
            </a:r>
            <a:br>
              <a:rPr lang="en-US" sz="4000">
                <a:solidFill>
                  <a:schemeClr val="tx2"/>
                </a:solidFill>
              </a:rPr>
            </a:br>
            <a:endParaRPr lang="en-US" sz="4000">
              <a:solidFill>
                <a:schemeClr val="tx2"/>
              </a:solidFill>
            </a:endParaRPr>
          </a:p>
          <a:p>
            <a:r>
              <a:rPr lang="en-US" sz="4000">
                <a:solidFill>
                  <a:schemeClr val="tx2"/>
                </a:solidFill>
              </a:rPr>
              <a:t>Sexting</a:t>
            </a:r>
            <a:br>
              <a:rPr lang="en-US" sz="4000">
                <a:solidFill>
                  <a:schemeClr val="tx2"/>
                </a:solidFill>
              </a:rPr>
            </a:br>
            <a:endParaRPr lang="en-US" sz="4000">
              <a:solidFill>
                <a:schemeClr val="tx2"/>
              </a:solidFill>
            </a:endParaRPr>
          </a:p>
          <a:p>
            <a:r>
              <a:rPr lang="en-US" sz="4000">
                <a:solidFill>
                  <a:schemeClr val="tx2"/>
                </a:solidFill>
              </a:rPr>
              <a:t>Consequences</a:t>
            </a:r>
          </a:p>
        </p:txBody>
      </p:sp>
      <p:sp>
        <p:nvSpPr>
          <p:cNvPr id="4" name="Title 3">
            <a:extLst>
              <a:ext uri="{FF2B5EF4-FFF2-40B4-BE49-F238E27FC236}">
                <a16:creationId xmlns:a16="http://schemas.microsoft.com/office/drawing/2014/main" id="{0F5C92E4-3ACD-4847-AA97-D9F45452E105}"/>
              </a:ext>
            </a:extLst>
          </p:cNvPr>
          <p:cNvSpPr>
            <a:spLocks noGrp="1"/>
          </p:cNvSpPr>
          <p:nvPr>
            <p:ph type="title"/>
          </p:nvPr>
        </p:nvSpPr>
        <p:spPr/>
        <p:txBody>
          <a:bodyPr/>
          <a:lstStyle/>
          <a:p>
            <a:r>
              <a:rPr lang="en-US"/>
              <a:t>Underage Sex</a:t>
            </a:r>
          </a:p>
        </p:txBody>
      </p:sp>
    </p:spTree>
    <p:extLst>
      <p:ext uri="{BB962C8B-B14F-4D97-AF65-F5344CB8AC3E}">
        <p14:creationId xmlns:p14="http://schemas.microsoft.com/office/powerpoint/2010/main" val="48845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C1BA-CDEE-45A3-B082-F002BA52BD3F}"/>
              </a:ext>
            </a:extLst>
          </p:cNvPr>
          <p:cNvSpPr>
            <a:spLocks noGrp="1"/>
          </p:cNvSpPr>
          <p:nvPr>
            <p:ph type="title"/>
          </p:nvPr>
        </p:nvSpPr>
        <p:spPr/>
        <p:txBody>
          <a:bodyPr/>
          <a:lstStyle/>
          <a:p>
            <a:r>
              <a:rPr lang="en-US"/>
              <a:t>Age of Consent</a:t>
            </a:r>
          </a:p>
        </p:txBody>
      </p:sp>
      <p:sp>
        <p:nvSpPr>
          <p:cNvPr id="3" name="Content Placeholder 2">
            <a:extLst>
              <a:ext uri="{FF2B5EF4-FFF2-40B4-BE49-F238E27FC236}">
                <a16:creationId xmlns:a16="http://schemas.microsoft.com/office/drawing/2014/main" id="{DAE767A6-C02B-48A2-8AC8-BF14BA933050}"/>
              </a:ext>
            </a:extLst>
          </p:cNvPr>
          <p:cNvSpPr>
            <a:spLocks noGrp="1"/>
          </p:cNvSpPr>
          <p:nvPr>
            <p:ph idx="1"/>
          </p:nvPr>
        </p:nvSpPr>
        <p:spPr/>
        <p:txBody>
          <a:bodyPr>
            <a:normAutofit/>
          </a:bodyPr>
          <a:lstStyle/>
          <a:p>
            <a:r>
              <a:rPr lang="en-US"/>
              <a:t>Varies by state</a:t>
            </a:r>
          </a:p>
          <a:p>
            <a:pPr lvl="1"/>
            <a:r>
              <a:rPr lang="en-US"/>
              <a:t>Ranges from 16 years old to 18 years old</a:t>
            </a:r>
          </a:p>
          <a:p>
            <a:r>
              <a:rPr lang="en-US"/>
              <a:t>Minimum age of victim: anyone under that minimum age cannot consent to sex under any circumstances</a:t>
            </a:r>
          </a:p>
          <a:p>
            <a:r>
              <a:rPr lang="en-US"/>
              <a:t>More information: </a:t>
            </a:r>
            <a:r>
              <a:rPr lang="en-US">
                <a:hlinkClick r:id="rId3"/>
              </a:rPr>
              <a:t>Department of Health &amp; Human Services</a:t>
            </a:r>
            <a:endParaRPr lang="en-US"/>
          </a:p>
        </p:txBody>
      </p:sp>
    </p:spTree>
    <p:extLst>
      <p:ext uri="{BB962C8B-B14F-4D97-AF65-F5344CB8AC3E}">
        <p14:creationId xmlns:p14="http://schemas.microsoft.com/office/powerpoint/2010/main" val="118133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7E77-C596-1C46-BD7C-B1C28766D477}"/>
              </a:ext>
            </a:extLst>
          </p:cNvPr>
          <p:cNvSpPr>
            <a:spLocks noGrp="1"/>
          </p:cNvSpPr>
          <p:nvPr>
            <p:ph type="title"/>
          </p:nvPr>
        </p:nvSpPr>
        <p:spPr>
          <a:xfrm>
            <a:off x="2590800" y="274638"/>
            <a:ext cx="6096000" cy="1020762"/>
          </a:xfrm>
        </p:spPr>
        <p:txBody>
          <a:bodyPr anchor="ctr">
            <a:normAutofit/>
          </a:bodyPr>
          <a:lstStyle/>
          <a:p>
            <a:r>
              <a:rPr lang="en-US"/>
              <a:t>Age of Consent</a:t>
            </a:r>
          </a:p>
        </p:txBody>
      </p:sp>
      <p:pic>
        <p:nvPicPr>
          <p:cNvPr id="2050" name="Picture 2">
            <a:extLst>
              <a:ext uri="{FF2B5EF4-FFF2-40B4-BE49-F238E27FC236}">
                <a16:creationId xmlns:a16="http://schemas.microsoft.com/office/drawing/2014/main" id="{622753F6-8CA7-9943-9660-E45519465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31" r="4943" b="7895"/>
          <a:stretch/>
        </p:blipFill>
        <p:spPr bwMode="auto">
          <a:xfrm>
            <a:off x="0" y="1447800"/>
            <a:ext cx="4746465" cy="2555789"/>
          </a:xfrm>
          <a:prstGeom prst="rect">
            <a:avLst/>
          </a:prstGeom>
          <a:solidFill>
            <a:srgbClr val="FFFFFF"/>
          </a:solidFill>
        </p:spPr>
      </p:pic>
      <p:pic>
        <p:nvPicPr>
          <p:cNvPr id="2052" name="Picture 4">
            <a:extLst>
              <a:ext uri="{FF2B5EF4-FFF2-40B4-BE49-F238E27FC236}">
                <a16:creationId xmlns:a16="http://schemas.microsoft.com/office/drawing/2014/main" id="{E6484065-308F-214A-91E2-1EC124ED16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43" r="5174"/>
          <a:stretch/>
        </p:blipFill>
        <p:spPr bwMode="auto">
          <a:xfrm>
            <a:off x="4727657" y="2829697"/>
            <a:ext cx="430307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4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66F0FD-49CD-44E0-98AC-0918CB90F1E5}"/>
              </a:ext>
            </a:extLst>
          </p:cNvPr>
          <p:cNvSpPr>
            <a:spLocks noGrp="1"/>
          </p:cNvSpPr>
          <p:nvPr>
            <p:ph sz="half" idx="1"/>
          </p:nvPr>
        </p:nvSpPr>
        <p:spPr>
          <a:xfrm>
            <a:off x="457200" y="1600200"/>
            <a:ext cx="4038600" cy="4724399"/>
          </a:xfrm>
        </p:spPr>
        <p:txBody>
          <a:bodyPr>
            <a:normAutofit/>
          </a:bodyPr>
          <a:lstStyle/>
          <a:p>
            <a:r>
              <a:rPr lang="en-US" sz="3200">
                <a:solidFill>
                  <a:schemeClr val="tx2"/>
                </a:solidFill>
              </a:rPr>
              <a:t>Text (word) messages</a:t>
            </a:r>
            <a:br>
              <a:rPr lang="en-US" sz="3200">
                <a:solidFill>
                  <a:schemeClr val="tx2"/>
                </a:solidFill>
              </a:rPr>
            </a:br>
            <a:endParaRPr lang="en-US" sz="3200">
              <a:solidFill>
                <a:schemeClr val="tx2"/>
              </a:solidFill>
            </a:endParaRPr>
          </a:p>
          <a:p>
            <a:r>
              <a:rPr lang="en-US" sz="3200">
                <a:solidFill>
                  <a:schemeClr val="tx2"/>
                </a:solidFill>
              </a:rPr>
              <a:t>Visual (picture) messages</a:t>
            </a:r>
            <a:br>
              <a:rPr lang="en-US" sz="3200">
                <a:solidFill>
                  <a:schemeClr val="tx2"/>
                </a:solidFill>
              </a:rPr>
            </a:br>
            <a:endParaRPr lang="en-US" sz="3200">
              <a:solidFill>
                <a:schemeClr val="tx2"/>
              </a:solidFill>
            </a:endParaRPr>
          </a:p>
          <a:p>
            <a:r>
              <a:rPr lang="en-US" sz="3200">
                <a:solidFill>
                  <a:schemeClr val="tx2"/>
                </a:solidFill>
              </a:rPr>
              <a:t>Between minors, or between minors and adults</a:t>
            </a:r>
          </a:p>
        </p:txBody>
      </p:sp>
      <p:sp>
        <p:nvSpPr>
          <p:cNvPr id="4" name="Title 3">
            <a:extLst>
              <a:ext uri="{FF2B5EF4-FFF2-40B4-BE49-F238E27FC236}">
                <a16:creationId xmlns:a16="http://schemas.microsoft.com/office/drawing/2014/main" id="{0A8DDB2C-3300-4366-955C-D88B5B5DA688}"/>
              </a:ext>
            </a:extLst>
          </p:cNvPr>
          <p:cNvSpPr>
            <a:spLocks noGrp="1"/>
          </p:cNvSpPr>
          <p:nvPr>
            <p:ph type="title"/>
          </p:nvPr>
        </p:nvSpPr>
        <p:spPr/>
        <p:txBody>
          <a:bodyPr/>
          <a:lstStyle/>
          <a:p>
            <a:r>
              <a:rPr lang="en-US"/>
              <a:t>Sexting</a:t>
            </a:r>
          </a:p>
        </p:txBody>
      </p:sp>
      <p:pic>
        <p:nvPicPr>
          <p:cNvPr id="18" name="Content Placeholder 17" descr="Close-up of a person using a mobile phone">
            <a:extLst>
              <a:ext uri="{FF2B5EF4-FFF2-40B4-BE49-F238E27FC236}">
                <a16:creationId xmlns:a16="http://schemas.microsoft.com/office/drawing/2014/main" id="{87FD43C9-E4C9-964C-A85F-D629D8ECEDA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2133600"/>
            <a:ext cx="4479153" cy="2983185"/>
          </a:xfrm>
        </p:spPr>
      </p:pic>
    </p:spTree>
    <p:extLst>
      <p:ext uri="{BB962C8B-B14F-4D97-AF65-F5344CB8AC3E}">
        <p14:creationId xmlns:p14="http://schemas.microsoft.com/office/powerpoint/2010/main" val="221564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334D-F480-4CED-9325-E934F6C0A554}"/>
              </a:ext>
            </a:extLst>
          </p:cNvPr>
          <p:cNvSpPr>
            <a:spLocks noGrp="1"/>
          </p:cNvSpPr>
          <p:nvPr>
            <p:ph type="title"/>
          </p:nvPr>
        </p:nvSpPr>
        <p:spPr/>
        <p:txBody>
          <a:bodyPr/>
          <a:lstStyle/>
          <a:p>
            <a:r>
              <a:rPr lang="en-US"/>
              <a:t>Child Pornography</a:t>
            </a:r>
          </a:p>
        </p:txBody>
      </p:sp>
      <p:sp>
        <p:nvSpPr>
          <p:cNvPr id="3" name="Content Placeholder 2">
            <a:extLst>
              <a:ext uri="{FF2B5EF4-FFF2-40B4-BE49-F238E27FC236}">
                <a16:creationId xmlns:a16="http://schemas.microsoft.com/office/drawing/2014/main" id="{B7E61C87-FE78-49D3-B022-6F5710C42971}"/>
              </a:ext>
            </a:extLst>
          </p:cNvPr>
          <p:cNvSpPr>
            <a:spLocks noGrp="1"/>
          </p:cNvSpPr>
          <p:nvPr>
            <p:ph idx="1"/>
          </p:nvPr>
        </p:nvSpPr>
        <p:spPr>
          <a:xfrm>
            <a:off x="304800" y="1752600"/>
            <a:ext cx="8610600" cy="2630214"/>
          </a:xfrm>
        </p:spPr>
        <p:txBody>
          <a:bodyPr vert="horz" lIns="91440" tIns="45720" rIns="91440" bIns="45720" rtlCol="0" anchor="t">
            <a:normAutofit/>
          </a:bodyPr>
          <a:lstStyle/>
          <a:p>
            <a:r>
              <a:rPr lang="en-US" sz="3600"/>
              <a:t>Sexting </a:t>
            </a:r>
            <a:r>
              <a:rPr lang="en-US" sz="3600">
                <a:sym typeface="Wingdings" panose="05000000000000000000" pitchFamily="2" charset="2"/>
              </a:rPr>
              <a:t> child pornography</a:t>
            </a:r>
            <a:br>
              <a:rPr lang="en-US" sz="3600">
                <a:sym typeface="Wingdings" panose="05000000000000000000" pitchFamily="2" charset="2"/>
              </a:rPr>
            </a:br>
            <a:endParaRPr lang="en-US" sz="3600">
              <a:sym typeface="Wingdings" panose="05000000000000000000" pitchFamily="2" charset="2"/>
            </a:endParaRPr>
          </a:p>
          <a:p>
            <a:r>
              <a:rPr lang="en-US" sz="3600">
                <a:sym typeface="Wingdings" panose="05000000000000000000" pitchFamily="2" charset="2"/>
              </a:rPr>
              <a:t>Federal Law: </a:t>
            </a:r>
          </a:p>
          <a:p>
            <a:pPr lvl="1"/>
            <a:r>
              <a:rPr lang="en-US" sz="3200" i="1">
                <a:latin typeface="Trebuchet MS"/>
              </a:rPr>
              <a:t>Not </a:t>
            </a:r>
            <a:r>
              <a:rPr lang="en-US" sz="3200">
                <a:latin typeface="Trebuchet MS"/>
              </a:rPr>
              <a:t>protected by the First Amendment</a:t>
            </a:r>
            <a:endParaRPr lang="en-US" sz="3200" i="1">
              <a:latin typeface="Trebuchet MS"/>
            </a:endParaRPr>
          </a:p>
          <a:p>
            <a:pPr marL="0" indent="0">
              <a:buNone/>
            </a:pPr>
            <a:endParaRPr lang="en-US" sz="3600" i="1">
              <a:latin typeface="Trebuchet MS"/>
            </a:endParaRPr>
          </a:p>
          <a:p>
            <a:pPr marL="400050" lvl="1" indent="0">
              <a:buNone/>
            </a:pPr>
            <a:endParaRPr lang="en-US" sz="3200"/>
          </a:p>
          <a:p>
            <a:pPr>
              <a:buChar char="•"/>
            </a:pPr>
            <a:endParaRPr lang="en-US" sz="3600"/>
          </a:p>
          <a:p>
            <a:pPr marL="457200" lvl="1" indent="0">
              <a:buNone/>
            </a:pPr>
            <a:endParaRPr lang="en-US" sz="3200"/>
          </a:p>
        </p:txBody>
      </p:sp>
      <p:sp>
        <p:nvSpPr>
          <p:cNvPr id="4" name="TextBox 3">
            <a:extLst>
              <a:ext uri="{FF2B5EF4-FFF2-40B4-BE49-F238E27FC236}">
                <a16:creationId xmlns:a16="http://schemas.microsoft.com/office/drawing/2014/main" id="{7CC00841-A91A-41F3-80B0-84E761A02A67}"/>
              </a:ext>
            </a:extLst>
          </p:cNvPr>
          <p:cNvSpPr txBox="1"/>
          <p:nvPr/>
        </p:nvSpPr>
        <p:spPr>
          <a:xfrm>
            <a:off x="80142" y="4382813"/>
            <a:ext cx="8944301"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lvl="1">
              <a:spcBef>
                <a:spcPct val="20000"/>
              </a:spcBef>
            </a:pPr>
            <a:r>
              <a:rPr lang="en-US" sz="2800">
                <a:solidFill>
                  <a:srgbClr val="002395"/>
                </a:solidFill>
                <a:latin typeface="Trebuchet MS"/>
              </a:rPr>
              <a:t>“Unfortunately, we´ve also seen a historic rise in the distribution of child pornography... Tragically, the only place we´ve seen a decrease is in the age of victims.” </a:t>
            </a:r>
            <a:r>
              <a:rPr lang="en-US" i="1">
                <a:solidFill>
                  <a:srgbClr val="002395"/>
                </a:solidFill>
                <a:latin typeface="Trebuchet MS"/>
              </a:rPr>
              <a:t>- Attorney General Eric Holder, Jr. at the National Strategy Conference on Combating Child Exploitation; San Jose, CA, May 19, 2011.</a:t>
            </a:r>
            <a:endParaRPr lang="en-US">
              <a:solidFill>
                <a:srgbClr val="002395"/>
              </a:solidFill>
              <a:latin typeface="Calibri"/>
              <a:cs typeface="Calibri"/>
            </a:endParaRPr>
          </a:p>
        </p:txBody>
      </p:sp>
    </p:spTree>
    <p:extLst>
      <p:ext uri="{BB962C8B-B14F-4D97-AF65-F5344CB8AC3E}">
        <p14:creationId xmlns:p14="http://schemas.microsoft.com/office/powerpoint/2010/main" val="161515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807D-5F91-4073-B846-07E86727CCBD}"/>
              </a:ext>
            </a:extLst>
          </p:cNvPr>
          <p:cNvSpPr>
            <a:spLocks noGrp="1"/>
          </p:cNvSpPr>
          <p:nvPr>
            <p:ph type="title"/>
          </p:nvPr>
        </p:nvSpPr>
        <p:spPr/>
        <p:txBody>
          <a:bodyPr/>
          <a:lstStyle/>
          <a:p>
            <a:r>
              <a:rPr lang="en-US"/>
              <a:t>Child Pornography</a:t>
            </a:r>
          </a:p>
        </p:txBody>
      </p:sp>
      <p:pic>
        <p:nvPicPr>
          <p:cNvPr id="3" name="Content Placeholder 3" descr="child01.jpg">
            <a:extLst>
              <a:ext uri="{FF2B5EF4-FFF2-40B4-BE49-F238E27FC236}">
                <a16:creationId xmlns:a16="http://schemas.microsoft.com/office/drawing/2014/main" id="{DEBFBA57-AA25-48DF-B6F5-7E7078D675EA}"/>
              </a:ext>
            </a:extLst>
          </p:cNvPr>
          <p:cNvPicPr>
            <a:picLocks noChangeAspect="1"/>
          </p:cNvPicPr>
          <p:nvPr/>
        </p:nvPicPr>
        <p:blipFill>
          <a:blip r:embed="rId3" cstate="print"/>
          <a:stretch>
            <a:fillRect/>
          </a:stretch>
        </p:blipFill>
        <p:spPr>
          <a:xfrm>
            <a:off x="22413" y="1447800"/>
            <a:ext cx="5024652" cy="3276600"/>
          </a:xfrm>
          <a:prstGeom prst="rect">
            <a:avLst/>
          </a:prstGeom>
        </p:spPr>
      </p:pic>
      <p:pic>
        <p:nvPicPr>
          <p:cNvPr id="4" name="Content Placeholder 5" descr="child02.jpg">
            <a:extLst>
              <a:ext uri="{FF2B5EF4-FFF2-40B4-BE49-F238E27FC236}">
                <a16:creationId xmlns:a16="http://schemas.microsoft.com/office/drawing/2014/main" id="{AC82B700-3954-4B8D-AE8A-5D6319A62761}"/>
              </a:ext>
            </a:extLst>
          </p:cNvPr>
          <p:cNvPicPr>
            <a:picLocks noChangeAspect="1"/>
          </p:cNvPicPr>
          <p:nvPr/>
        </p:nvPicPr>
        <p:blipFill rotWithShape="1">
          <a:blip r:embed="rId4" cstate="print"/>
          <a:srcRect r="27703"/>
          <a:stretch/>
        </p:blipFill>
        <p:spPr>
          <a:xfrm>
            <a:off x="4716726" y="1420906"/>
            <a:ext cx="4304846" cy="3736975"/>
          </a:xfrm>
          <a:prstGeom prst="rect">
            <a:avLst/>
          </a:prstGeom>
        </p:spPr>
      </p:pic>
      <p:pic>
        <p:nvPicPr>
          <p:cNvPr id="5" name="Content Placeholder 3" descr="cheer01.jpg">
            <a:extLst>
              <a:ext uri="{FF2B5EF4-FFF2-40B4-BE49-F238E27FC236}">
                <a16:creationId xmlns:a16="http://schemas.microsoft.com/office/drawing/2014/main" id="{CE9D72BB-AF58-424A-9941-63E8624BBF00}"/>
              </a:ext>
            </a:extLst>
          </p:cNvPr>
          <p:cNvPicPr>
            <a:picLocks noChangeAspect="1"/>
          </p:cNvPicPr>
          <p:nvPr/>
        </p:nvPicPr>
        <p:blipFill>
          <a:blip r:embed="rId5" cstate="print"/>
          <a:stretch>
            <a:fillRect/>
          </a:stretch>
        </p:blipFill>
        <p:spPr>
          <a:xfrm>
            <a:off x="2115058" y="3056906"/>
            <a:ext cx="4824519" cy="3768469"/>
          </a:xfrm>
          <a:prstGeom prst="rect">
            <a:avLst/>
          </a:prstGeom>
        </p:spPr>
      </p:pic>
    </p:spTree>
    <p:extLst>
      <p:ext uri="{BB962C8B-B14F-4D97-AF65-F5344CB8AC3E}">
        <p14:creationId xmlns:p14="http://schemas.microsoft.com/office/powerpoint/2010/main" val="269981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C_PowerPoint_Template_Option-2" id="{B892159F-5B10-40FA-82B0-A3893FA29E76}" vid="{CADC2F40-6223-4058-B583-38F69850B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2AA0DB0301B64592EAD61DBED4CED9" ma:contentTypeVersion="10" ma:contentTypeDescription="Create a new document." ma:contentTypeScope="" ma:versionID="d0a6a9d40f4fd013bc06bb756614fe2a">
  <xsd:schema xmlns:xsd="http://www.w3.org/2001/XMLSchema" xmlns:xs="http://www.w3.org/2001/XMLSchema" xmlns:p="http://schemas.microsoft.com/office/2006/metadata/properties" xmlns:ns2="ebc00600-8ec3-4302-9578-9748b584d0c3" xmlns:ns3="edf99360-53d5-410e-ba06-d09a36f66d5b" targetNamespace="http://schemas.microsoft.com/office/2006/metadata/properties" ma:root="true" ma:fieldsID="0b497495e7fdb7f9ab07bbe4270a89ac" ns2:_="" ns3:_="">
    <xsd:import namespace="ebc00600-8ec3-4302-9578-9748b584d0c3"/>
    <xsd:import namespace="edf99360-53d5-410e-ba06-d09a36f66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00600-8ec3-4302-9578-9748b584d0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f99360-53d5-410e-ba06-d09a36f66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F17D10-3B79-4C0E-AE38-31246CF5799C}">
  <ds:schemaRefs>
    <ds:schemaRef ds:uri="ebc00600-8ec3-4302-9578-9748b584d0c3"/>
    <ds:schemaRef ds:uri="edf99360-53d5-410e-ba06-d09a36f66d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C433FD-6EAD-4CA2-9959-4AF4DF266110}">
  <ds:schemaRefs>
    <ds:schemaRef ds:uri="http://schemas.microsoft.com/sharepoint/v3/contenttype/forms"/>
  </ds:schemaRefs>
</ds:datastoreItem>
</file>

<file path=customXml/itemProps3.xml><?xml version="1.0" encoding="utf-8"?>
<ds:datastoreItem xmlns:ds="http://schemas.openxmlformats.org/officeDocument/2006/customXml" ds:itemID="{37950284-FEEC-428E-9997-9612B36B34BA}">
  <ds:schemaRefs>
    <ds:schemaRef ds:uri="ebc00600-8ec3-4302-9578-9748b584d0c3"/>
    <ds:schemaRef ds:uri="edf99360-53d5-410e-ba06-d09a36f66d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1423</Words>
  <Application>Microsoft Macintosh PowerPoint</Application>
  <PresentationFormat>On-screen Show (4:3)</PresentationFormat>
  <Paragraphs>108</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Trebuchet MS</vt:lpstr>
      <vt:lpstr>AIC_PowerPoint_Template</vt:lpstr>
      <vt:lpstr>Criminal Law:  The dangers and pitfalls of underage sex</vt:lpstr>
      <vt:lpstr>What exactly is  underage sex?</vt:lpstr>
      <vt:lpstr>Underage Sex</vt:lpstr>
      <vt:lpstr>Underage Sex</vt:lpstr>
      <vt:lpstr>Age of Consent</vt:lpstr>
      <vt:lpstr>Age of Consent</vt:lpstr>
      <vt:lpstr>Sexting</vt:lpstr>
      <vt:lpstr>Child Pornography</vt:lpstr>
      <vt:lpstr>Child Pornography</vt:lpstr>
      <vt:lpstr>Consequences</vt:lpstr>
      <vt:lpstr>Consequences</vt:lpstr>
      <vt:lpstr>Consequences</vt:lpstr>
      <vt:lpstr>Resources</vt:lpstr>
      <vt:lpstr>Thank you</vt:lpstr>
    </vt:vector>
  </TitlesOfParts>
  <Company>American Inns of Court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Zimmerman</dc:creator>
  <cp:lastModifiedBy>Michelle Runge</cp:lastModifiedBy>
  <cp:revision>1</cp:revision>
  <dcterms:created xsi:type="dcterms:W3CDTF">2017-02-23T13:42:32Z</dcterms:created>
  <dcterms:modified xsi:type="dcterms:W3CDTF">2021-05-27T15:37:15Z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0x0101000E2AA0DB0301B64592EAD61DBED4CED9</vt:lpwstr>
  </property>
  <property fmtid="{D5CDD505-2E9C-101B-9397-08002B2CF9AE}" pid="3" name="Order">
    <vt:r8>57600</vt:r8>
  </property>
</Properties>
</file>