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ul" initials="AP" lastIdx="4" clrIdx="0">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962D"/>
    <a:srgbClr val="002395"/>
    <a:srgbClr val="DCB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FDDC4-E1FA-0D39-B995-44CECE588A3F}" v="4" dt="2021-05-27T14:19:14.331"/>
    <p1510:client id="{5C2EB866-3D53-CAE2-B865-53520C88B356}" v="2" dt="2021-05-27T15:24:52.728"/>
    <p1510:client id="{DB1C78CF-D829-4DC8-A446-A196C4B003FE}" v="4" dt="2021-04-13T15:05:58.752"/>
    <p1510:client id="{FCC3BF9F-60D8-0000-C574-928FEF3CBC92}" v="23" dt="2021-04-19T12:25:52.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6" autoAdjust="0"/>
    <p:restoredTop sz="82183" autoAdjust="0"/>
  </p:normalViewPr>
  <p:slideViewPr>
    <p:cSldViewPr>
      <p:cViewPr varScale="1">
        <p:scale>
          <a:sx n="100" d="100"/>
          <a:sy n="100" d="100"/>
        </p:scale>
        <p:origin x="1472"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0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FCC3BF9F-60D8-0000-C574-928FEF3CBC92}"/>
    <pc:docChg chg="modSld">
      <pc:chgData name="Michelle Runge" userId="S::mrunge@innsofcourt.org::7edb415c-8452-405d-8552-7b708b29ed8f" providerId="AD" clId="Web-{FCC3BF9F-60D8-0000-C574-928FEF3CBC92}" dt="2021-04-19T12:25:52.235" v="32"/>
      <pc:docMkLst>
        <pc:docMk/>
      </pc:docMkLst>
      <pc:sldChg chg="modSp delCm modNotes">
        <pc:chgData name="Michelle Runge" userId="S::mrunge@innsofcourt.org::7edb415c-8452-405d-8552-7b708b29ed8f" providerId="AD" clId="Web-{FCC3BF9F-60D8-0000-C574-928FEF3CBC92}" dt="2021-04-19T12:23:18.653" v="30"/>
        <pc:sldMkLst>
          <pc:docMk/>
          <pc:sldMk cId="3947495690" sldId="257"/>
        </pc:sldMkLst>
        <pc:spChg chg="mod">
          <ac:chgData name="Michelle Runge" userId="S::mrunge@innsofcourt.org::7edb415c-8452-405d-8552-7b708b29ed8f" providerId="AD" clId="Web-{FCC3BF9F-60D8-0000-C574-928FEF3CBC92}" dt="2021-04-19T12:22:10.729" v="29" actId="20577"/>
          <ac:spMkLst>
            <pc:docMk/>
            <pc:sldMk cId="3947495690" sldId="257"/>
            <ac:spMk id="2" creationId="{881E5865-D2A4-4DE4-BBC8-5C06BB4D8892}"/>
          </ac:spMkLst>
        </pc:spChg>
      </pc:sldChg>
      <pc:sldChg chg="delCm">
        <pc:chgData name="Michelle Runge" userId="S::mrunge@innsofcourt.org::7edb415c-8452-405d-8552-7b708b29ed8f" providerId="AD" clId="Web-{FCC3BF9F-60D8-0000-C574-928FEF3CBC92}" dt="2021-04-19T12:25:17.718" v="31"/>
        <pc:sldMkLst>
          <pc:docMk/>
          <pc:sldMk cId="777301277" sldId="258"/>
        </pc:sldMkLst>
      </pc:sldChg>
      <pc:sldChg chg="delCm">
        <pc:chgData name="Michelle Runge" userId="S::mrunge@innsofcourt.org::7edb415c-8452-405d-8552-7b708b29ed8f" providerId="AD" clId="Web-{FCC3BF9F-60D8-0000-C574-928FEF3CBC92}" dt="2021-04-19T12:25:52.235" v="32"/>
        <pc:sldMkLst>
          <pc:docMk/>
          <pc:sldMk cId="49353582" sldId="261"/>
        </pc:sldMkLst>
      </pc:sldChg>
    </pc:docChg>
  </pc:docChgLst>
  <pc:docChgLst>
    <pc:chgData name="Michelle Runge" userId="7edb415c-8452-405d-8552-7b708b29ed8f" providerId="ADAL" clId="{8B6E942D-1608-6A41-BD74-AE3E4F86EE41}"/>
    <pc:docChg chg="modSld">
      <pc:chgData name="Michelle Runge" userId="7edb415c-8452-405d-8552-7b708b29ed8f" providerId="ADAL" clId="{8B6E942D-1608-6A41-BD74-AE3E4F86EE41}" dt="2021-03-02T16:19:41.272" v="126" actId="20577"/>
      <pc:docMkLst>
        <pc:docMk/>
      </pc:docMkLst>
      <pc:sldChg chg="modNotesTx">
        <pc:chgData name="Michelle Runge" userId="7edb415c-8452-405d-8552-7b708b29ed8f" providerId="ADAL" clId="{8B6E942D-1608-6A41-BD74-AE3E4F86EE41}" dt="2021-03-02T16:19:41.272" v="126" actId="20577"/>
        <pc:sldMkLst>
          <pc:docMk/>
          <pc:sldMk cId="3994835000" sldId="256"/>
        </pc:sldMkLst>
      </pc:sldChg>
    </pc:docChg>
  </pc:docChgLst>
  <pc:docChgLst>
    <pc:chgData name="Michelle Runge" userId="7edb415c-8452-405d-8552-7b708b29ed8f" providerId="ADAL" clId="{C5232CEF-2F21-440D-87A3-22E48BFFDA85}"/>
    <pc:docChg chg="undo custSel addSld delSld modSld">
      <pc:chgData name="Michelle Runge" userId="7edb415c-8452-405d-8552-7b708b29ed8f" providerId="ADAL" clId="{C5232CEF-2F21-440D-87A3-22E48BFFDA85}" dt="2021-02-17T15:31:22.107" v="601" actId="255"/>
      <pc:docMkLst>
        <pc:docMk/>
      </pc:docMkLst>
      <pc:sldChg chg="addSp delSp modSp mod modClrScheme chgLayout">
        <pc:chgData name="Michelle Runge" userId="7edb415c-8452-405d-8552-7b708b29ed8f" providerId="ADAL" clId="{C5232CEF-2F21-440D-87A3-22E48BFFDA85}" dt="2021-02-17T15:14:52.465" v="48" actId="403"/>
        <pc:sldMkLst>
          <pc:docMk/>
          <pc:sldMk cId="3994835000" sldId="256"/>
        </pc:sldMkLst>
        <pc:spChg chg="del mod ord">
          <ac:chgData name="Michelle Runge" userId="7edb415c-8452-405d-8552-7b708b29ed8f" providerId="ADAL" clId="{C5232CEF-2F21-440D-87A3-22E48BFFDA85}" dt="2021-02-17T15:14:17.278" v="0" actId="700"/>
          <ac:spMkLst>
            <pc:docMk/>
            <pc:sldMk cId="3994835000" sldId="256"/>
            <ac:spMk id="2" creationId="{00000000-0000-0000-0000-000000000000}"/>
          </ac:spMkLst>
        </pc:spChg>
        <pc:spChg chg="add mod ord">
          <ac:chgData name="Michelle Runge" userId="7edb415c-8452-405d-8552-7b708b29ed8f" providerId="ADAL" clId="{C5232CEF-2F21-440D-87A3-22E48BFFDA85}" dt="2021-02-17T15:14:52.465" v="48" actId="403"/>
          <ac:spMkLst>
            <pc:docMk/>
            <pc:sldMk cId="3994835000" sldId="256"/>
            <ac:spMk id="3" creationId="{5DA5D6A5-E0F1-445C-ACB6-3C9F51FEE55D}"/>
          </ac:spMkLst>
        </pc:spChg>
        <pc:spChg chg="add mod ord">
          <ac:chgData name="Michelle Runge" userId="7edb415c-8452-405d-8552-7b708b29ed8f" providerId="ADAL" clId="{C5232CEF-2F21-440D-87A3-22E48BFFDA85}" dt="2021-02-17T15:14:49.425" v="47" actId="404"/>
          <ac:spMkLst>
            <pc:docMk/>
            <pc:sldMk cId="3994835000" sldId="256"/>
            <ac:spMk id="4" creationId="{A011B070-3B1E-4B98-A966-2B9C5586E6F3}"/>
          </ac:spMkLst>
        </pc:spChg>
      </pc:sldChg>
      <pc:sldChg chg="addSp delSp modSp new mod">
        <pc:chgData name="Michelle Runge" userId="7edb415c-8452-405d-8552-7b708b29ed8f" providerId="ADAL" clId="{C5232CEF-2F21-440D-87A3-22E48BFFDA85}" dt="2021-02-17T15:23:30.854" v="505" actId="1076"/>
        <pc:sldMkLst>
          <pc:docMk/>
          <pc:sldMk cId="3947495690" sldId="257"/>
        </pc:sldMkLst>
        <pc:spChg chg="mod">
          <ac:chgData name="Michelle Runge" userId="7edb415c-8452-405d-8552-7b708b29ed8f" providerId="ADAL" clId="{C5232CEF-2F21-440D-87A3-22E48BFFDA85}" dt="2021-02-17T15:15:46.715" v="94" actId="113"/>
          <ac:spMkLst>
            <pc:docMk/>
            <pc:sldMk cId="3947495690" sldId="257"/>
            <ac:spMk id="2" creationId="{881E5865-D2A4-4DE4-BBC8-5C06BB4D8892}"/>
          </ac:spMkLst>
        </pc:spChg>
        <pc:spChg chg="del">
          <ac:chgData name="Michelle Runge" userId="7edb415c-8452-405d-8552-7b708b29ed8f" providerId="ADAL" clId="{C5232CEF-2F21-440D-87A3-22E48BFFDA85}" dt="2021-02-17T15:23:11.324" v="503" actId="931"/>
          <ac:spMkLst>
            <pc:docMk/>
            <pc:sldMk cId="3947495690" sldId="257"/>
            <ac:spMk id="3" creationId="{2507717E-BE32-462A-A92B-16E480965E21}"/>
          </ac:spMkLst>
        </pc:spChg>
        <pc:spChg chg="mod">
          <ac:chgData name="Michelle Runge" userId="7edb415c-8452-405d-8552-7b708b29ed8f" providerId="ADAL" clId="{C5232CEF-2F21-440D-87A3-22E48BFFDA85}" dt="2021-02-17T15:15:20.036" v="57" actId="20577"/>
          <ac:spMkLst>
            <pc:docMk/>
            <pc:sldMk cId="3947495690" sldId="257"/>
            <ac:spMk id="4" creationId="{60DF0855-9A95-46A6-94D8-E28926FA605A}"/>
          </ac:spMkLst>
        </pc:spChg>
        <pc:picChg chg="add mod">
          <ac:chgData name="Michelle Runge" userId="7edb415c-8452-405d-8552-7b708b29ed8f" providerId="ADAL" clId="{C5232CEF-2F21-440D-87A3-22E48BFFDA85}" dt="2021-02-17T15:23:30.854" v="505" actId="1076"/>
          <ac:picMkLst>
            <pc:docMk/>
            <pc:sldMk cId="3947495690" sldId="257"/>
            <ac:picMk id="6" creationId="{132743B9-EC12-4C18-967E-FA67CE6FDC2F}"/>
          </ac:picMkLst>
        </pc:picChg>
      </pc:sldChg>
      <pc:sldChg chg="addSp delSp modSp new mod modNotesTx">
        <pc:chgData name="Michelle Runge" userId="7edb415c-8452-405d-8552-7b708b29ed8f" providerId="ADAL" clId="{C5232CEF-2F21-440D-87A3-22E48BFFDA85}" dt="2021-02-17T15:24:03.257" v="508" actId="1076"/>
        <pc:sldMkLst>
          <pc:docMk/>
          <pc:sldMk cId="777301277" sldId="258"/>
        </pc:sldMkLst>
        <pc:spChg chg="del">
          <ac:chgData name="Michelle Runge" userId="7edb415c-8452-405d-8552-7b708b29ed8f" providerId="ADAL" clId="{C5232CEF-2F21-440D-87A3-22E48BFFDA85}" dt="2021-02-17T15:23:45.526" v="506" actId="931"/>
          <ac:spMkLst>
            <pc:docMk/>
            <pc:sldMk cId="777301277" sldId="258"/>
            <ac:spMk id="2" creationId="{AD7A9C19-7B80-4F83-B3AC-E07BC3E72313}"/>
          </ac:spMkLst>
        </pc:spChg>
        <pc:spChg chg="mod">
          <ac:chgData name="Michelle Runge" userId="7edb415c-8452-405d-8552-7b708b29ed8f" providerId="ADAL" clId="{C5232CEF-2F21-440D-87A3-22E48BFFDA85}" dt="2021-02-17T15:17:32.190" v="194" actId="14100"/>
          <ac:spMkLst>
            <pc:docMk/>
            <pc:sldMk cId="777301277" sldId="258"/>
            <ac:spMk id="3" creationId="{A90B92B0-072F-4F08-B5B3-A52B54990134}"/>
          </ac:spMkLst>
        </pc:spChg>
        <pc:spChg chg="mod">
          <ac:chgData name="Michelle Runge" userId="7edb415c-8452-405d-8552-7b708b29ed8f" providerId="ADAL" clId="{C5232CEF-2F21-440D-87A3-22E48BFFDA85}" dt="2021-02-17T15:16:05.315" v="101" actId="20577"/>
          <ac:spMkLst>
            <pc:docMk/>
            <pc:sldMk cId="777301277" sldId="258"/>
            <ac:spMk id="4" creationId="{6FE3699C-A397-43A6-BB4B-AF7787E87D59}"/>
          </ac:spMkLst>
        </pc:spChg>
        <pc:picChg chg="add mod">
          <ac:chgData name="Michelle Runge" userId="7edb415c-8452-405d-8552-7b708b29ed8f" providerId="ADAL" clId="{C5232CEF-2F21-440D-87A3-22E48BFFDA85}" dt="2021-02-17T15:24:03.257" v="508" actId="1076"/>
          <ac:picMkLst>
            <pc:docMk/>
            <pc:sldMk cId="777301277" sldId="258"/>
            <ac:picMk id="6" creationId="{46F49D71-7172-4780-98D7-DAEBFD1B7E76}"/>
          </ac:picMkLst>
        </pc:picChg>
      </pc:sldChg>
      <pc:sldChg chg="addSp modSp new mod modNotesTx">
        <pc:chgData name="Michelle Runge" userId="7edb415c-8452-405d-8552-7b708b29ed8f" providerId="ADAL" clId="{C5232CEF-2F21-440D-87A3-22E48BFFDA85}" dt="2021-02-17T15:25:08.517" v="519" actId="255"/>
        <pc:sldMkLst>
          <pc:docMk/>
          <pc:sldMk cId="1180577190" sldId="259"/>
        </pc:sldMkLst>
        <pc:spChg chg="mod">
          <ac:chgData name="Michelle Runge" userId="7edb415c-8452-405d-8552-7b708b29ed8f" providerId="ADAL" clId="{C5232CEF-2F21-440D-87A3-22E48BFFDA85}" dt="2021-02-17T15:17:52.614" v="219" actId="20577"/>
          <ac:spMkLst>
            <pc:docMk/>
            <pc:sldMk cId="1180577190" sldId="259"/>
            <ac:spMk id="2" creationId="{5C86571A-AB3A-41B2-8D96-E13F9CB195EE}"/>
          </ac:spMkLst>
        </pc:spChg>
        <pc:spChg chg="add mod">
          <ac:chgData name="Michelle Runge" userId="7edb415c-8452-405d-8552-7b708b29ed8f" providerId="ADAL" clId="{C5232CEF-2F21-440D-87A3-22E48BFFDA85}" dt="2021-02-17T15:25:08.517" v="519" actId="255"/>
          <ac:spMkLst>
            <pc:docMk/>
            <pc:sldMk cId="1180577190" sldId="259"/>
            <ac:spMk id="5" creationId="{7D8EACEE-4622-4A6F-8781-34FF0F8A68A8}"/>
          </ac:spMkLst>
        </pc:spChg>
        <pc:picChg chg="add mod">
          <ac:chgData name="Michelle Runge" userId="7edb415c-8452-405d-8552-7b708b29ed8f" providerId="ADAL" clId="{C5232CEF-2F21-440D-87A3-22E48BFFDA85}" dt="2021-02-17T15:24:55.557" v="515" actId="1076"/>
          <ac:picMkLst>
            <pc:docMk/>
            <pc:sldMk cId="1180577190" sldId="259"/>
            <ac:picMk id="4" creationId="{BBF4802B-CF6F-4AA4-B7FF-BDA4EDFE98DC}"/>
          </ac:picMkLst>
        </pc:picChg>
      </pc:sldChg>
      <pc:sldChg chg="modSp new del mod modNotesTx">
        <pc:chgData name="Michelle Runge" userId="7edb415c-8452-405d-8552-7b708b29ed8f" providerId="ADAL" clId="{C5232CEF-2F21-440D-87A3-22E48BFFDA85}" dt="2021-02-17T15:19:29.875" v="334" actId="47"/>
        <pc:sldMkLst>
          <pc:docMk/>
          <pc:sldMk cId="269983143" sldId="260"/>
        </pc:sldMkLst>
        <pc:spChg chg="mod">
          <ac:chgData name="Michelle Runge" userId="7edb415c-8452-405d-8552-7b708b29ed8f" providerId="ADAL" clId="{C5232CEF-2F21-440D-87A3-22E48BFFDA85}" dt="2021-02-17T15:19:01.523" v="330" actId="20577"/>
          <ac:spMkLst>
            <pc:docMk/>
            <pc:sldMk cId="269983143" sldId="260"/>
            <ac:spMk id="3" creationId="{65CA4A8F-7232-4412-AF60-5EB5E0EA0CF0}"/>
          </ac:spMkLst>
        </pc:spChg>
        <pc:spChg chg="mod">
          <ac:chgData name="Michelle Runge" userId="7edb415c-8452-405d-8552-7b708b29ed8f" providerId="ADAL" clId="{C5232CEF-2F21-440D-87A3-22E48BFFDA85}" dt="2021-02-17T15:18:34.593" v="262" actId="20577"/>
          <ac:spMkLst>
            <pc:docMk/>
            <pc:sldMk cId="269983143" sldId="260"/>
            <ac:spMk id="4" creationId="{9D54FE89-57D3-489B-A0B8-CA2D40A5A0C1}"/>
          </ac:spMkLst>
        </pc:spChg>
      </pc:sldChg>
      <pc:sldChg chg="modSp new mod modNotesTx">
        <pc:chgData name="Michelle Runge" userId="7edb415c-8452-405d-8552-7b708b29ed8f" providerId="ADAL" clId="{C5232CEF-2F21-440D-87A3-22E48BFFDA85}" dt="2021-02-17T15:19:46.304" v="354"/>
        <pc:sldMkLst>
          <pc:docMk/>
          <pc:sldMk cId="1893330717" sldId="260"/>
        </pc:sldMkLst>
        <pc:spChg chg="mod">
          <ac:chgData name="Michelle Runge" userId="7edb415c-8452-405d-8552-7b708b29ed8f" providerId="ADAL" clId="{C5232CEF-2F21-440D-87A3-22E48BFFDA85}" dt="2021-02-17T15:19:39.123" v="353" actId="20577"/>
          <ac:spMkLst>
            <pc:docMk/>
            <pc:sldMk cId="1893330717" sldId="260"/>
            <ac:spMk id="2" creationId="{D9D33228-1FAB-419F-AB70-4B114550403F}"/>
          </ac:spMkLst>
        </pc:spChg>
      </pc:sldChg>
      <pc:sldChg chg="addSp delSp modSp new mod modNotesTx">
        <pc:chgData name="Michelle Runge" userId="7edb415c-8452-405d-8552-7b708b29ed8f" providerId="ADAL" clId="{C5232CEF-2F21-440D-87A3-22E48BFFDA85}" dt="2021-02-17T15:26:36.232" v="533" actId="255"/>
        <pc:sldMkLst>
          <pc:docMk/>
          <pc:sldMk cId="49353582" sldId="261"/>
        </pc:sldMkLst>
        <pc:spChg chg="mod">
          <ac:chgData name="Michelle Runge" userId="7edb415c-8452-405d-8552-7b708b29ed8f" providerId="ADAL" clId="{C5232CEF-2F21-440D-87A3-22E48BFFDA85}" dt="2021-02-17T15:20:17.083" v="395" actId="20577"/>
          <ac:spMkLst>
            <pc:docMk/>
            <pc:sldMk cId="49353582" sldId="261"/>
            <ac:spMk id="2" creationId="{125B0F05-3603-4E28-880E-8FEC630F36C5}"/>
          </ac:spMkLst>
        </pc:spChg>
        <pc:spChg chg="del">
          <ac:chgData name="Michelle Runge" userId="7edb415c-8452-405d-8552-7b708b29ed8f" providerId="ADAL" clId="{C5232CEF-2F21-440D-87A3-22E48BFFDA85}" dt="2021-02-17T15:26:04.771" v="520" actId="931"/>
          <ac:spMkLst>
            <pc:docMk/>
            <pc:sldMk cId="49353582" sldId="261"/>
            <ac:spMk id="3" creationId="{7B971161-C850-49F8-ADE2-08FF4F70BA2D}"/>
          </ac:spMkLst>
        </pc:spChg>
        <pc:spChg chg="mod">
          <ac:chgData name="Michelle Runge" userId="7edb415c-8452-405d-8552-7b708b29ed8f" providerId="ADAL" clId="{C5232CEF-2F21-440D-87A3-22E48BFFDA85}" dt="2021-02-17T15:19:58.863" v="371" actId="20577"/>
          <ac:spMkLst>
            <pc:docMk/>
            <pc:sldMk cId="49353582" sldId="261"/>
            <ac:spMk id="4" creationId="{C678622E-39D9-4D72-B482-EE386837DDED}"/>
          </ac:spMkLst>
        </pc:spChg>
        <pc:spChg chg="add mod">
          <ac:chgData name="Michelle Runge" userId="7edb415c-8452-405d-8552-7b708b29ed8f" providerId="ADAL" clId="{C5232CEF-2F21-440D-87A3-22E48BFFDA85}" dt="2021-02-17T15:26:36.232" v="533" actId="255"/>
          <ac:spMkLst>
            <pc:docMk/>
            <pc:sldMk cId="49353582" sldId="261"/>
            <ac:spMk id="7" creationId="{9B2D3F91-7638-41D2-8AA7-8856F2B7378B}"/>
          </ac:spMkLst>
        </pc:spChg>
        <pc:picChg chg="add mod">
          <ac:chgData name="Michelle Runge" userId="7edb415c-8452-405d-8552-7b708b29ed8f" providerId="ADAL" clId="{C5232CEF-2F21-440D-87A3-22E48BFFDA85}" dt="2021-02-17T15:26:27.498" v="530" actId="14100"/>
          <ac:picMkLst>
            <pc:docMk/>
            <pc:sldMk cId="49353582" sldId="261"/>
            <ac:picMk id="6" creationId="{ABCAA6C0-A574-44DB-B823-BEBB3816D6B7}"/>
          </ac:picMkLst>
        </pc:picChg>
      </pc:sldChg>
      <pc:sldChg chg="new del">
        <pc:chgData name="Michelle Runge" userId="7edb415c-8452-405d-8552-7b708b29ed8f" providerId="ADAL" clId="{C5232CEF-2F21-440D-87A3-22E48BFFDA85}" dt="2021-02-17T15:19:31.101" v="335" actId="47"/>
        <pc:sldMkLst>
          <pc:docMk/>
          <pc:sldMk cId="1159091785" sldId="261"/>
        </pc:sldMkLst>
      </pc:sldChg>
      <pc:sldChg chg="addSp delSp modSp new mod modNotesTx">
        <pc:chgData name="Michelle Runge" userId="7edb415c-8452-405d-8552-7b708b29ed8f" providerId="ADAL" clId="{C5232CEF-2F21-440D-87A3-22E48BFFDA85}" dt="2021-02-17T15:30:27.684" v="596" actId="1076"/>
        <pc:sldMkLst>
          <pc:docMk/>
          <pc:sldMk cId="3675601587" sldId="262"/>
        </pc:sldMkLst>
        <pc:spChg chg="del">
          <ac:chgData name="Michelle Runge" userId="7edb415c-8452-405d-8552-7b708b29ed8f" providerId="ADAL" clId="{C5232CEF-2F21-440D-87A3-22E48BFFDA85}" dt="2021-02-17T15:27:37.541" v="534" actId="931"/>
          <ac:spMkLst>
            <pc:docMk/>
            <pc:sldMk cId="3675601587" sldId="262"/>
            <ac:spMk id="2" creationId="{A52360FC-53B1-492B-9191-7A909ED570E6}"/>
          </ac:spMkLst>
        </pc:spChg>
        <pc:spChg chg="del mod">
          <ac:chgData name="Michelle Runge" userId="7edb415c-8452-405d-8552-7b708b29ed8f" providerId="ADAL" clId="{C5232CEF-2F21-440D-87A3-22E48BFFDA85}" dt="2021-02-17T15:28:27.367" v="546" actId="478"/>
          <ac:spMkLst>
            <pc:docMk/>
            <pc:sldMk cId="3675601587" sldId="262"/>
            <ac:spMk id="3" creationId="{6E7AAE9C-9F67-48E7-94EF-933B6559CA55}"/>
          </ac:spMkLst>
        </pc:spChg>
        <pc:spChg chg="mod">
          <ac:chgData name="Michelle Runge" userId="7edb415c-8452-405d-8552-7b708b29ed8f" providerId="ADAL" clId="{C5232CEF-2F21-440D-87A3-22E48BFFDA85}" dt="2021-02-17T15:20:47.046" v="426" actId="20577"/>
          <ac:spMkLst>
            <pc:docMk/>
            <pc:sldMk cId="3675601587" sldId="262"/>
            <ac:spMk id="4" creationId="{E45108BC-C20E-463E-9477-4083A013F9B9}"/>
          </ac:spMkLst>
        </pc:spChg>
        <pc:spChg chg="add mod">
          <ac:chgData name="Michelle Runge" userId="7edb415c-8452-405d-8552-7b708b29ed8f" providerId="ADAL" clId="{C5232CEF-2F21-440D-87A3-22E48BFFDA85}" dt="2021-02-17T15:29:41.229" v="560" actId="1076"/>
          <ac:spMkLst>
            <pc:docMk/>
            <pc:sldMk cId="3675601587" sldId="262"/>
            <ac:spMk id="7" creationId="{E020F437-1D56-4027-8E69-C8C5F12DFFC6}"/>
          </ac:spMkLst>
        </pc:spChg>
        <pc:spChg chg="add del mod">
          <ac:chgData name="Michelle Runge" userId="7edb415c-8452-405d-8552-7b708b29ed8f" providerId="ADAL" clId="{C5232CEF-2F21-440D-87A3-22E48BFFDA85}" dt="2021-02-17T15:28:30.425" v="547" actId="478"/>
          <ac:spMkLst>
            <pc:docMk/>
            <pc:sldMk cId="3675601587" sldId="262"/>
            <ac:spMk id="9" creationId="{D0AEDBA7-E2A5-4DF5-95AF-209AB05B2AB3}"/>
          </ac:spMkLst>
        </pc:spChg>
        <pc:spChg chg="add mod">
          <ac:chgData name="Michelle Runge" userId="7edb415c-8452-405d-8552-7b708b29ed8f" providerId="ADAL" clId="{C5232CEF-2F21-440D-87A3-22E48BFFDA85}" dt="2021-02-17T15:30:27.684" v="596" actId="1076"/>
          <ac:spMkLst>
            <pc:docMk/>
            <pc:sldMk cId="3675601587" sldId="262"/>
            <ac:spMk id="10" creationId="{39C1A405-D24D-46BC-BCA9-68888A8FC1A7}"/>
          </ac:spMkLst>
        </pc:spChg>
        <pc:picChg chg="add mod">
          <ac:chgData name="Michelle Runge" userId="7edb415c-8452-405d-8552-7b708b29ed8f" providerId="ADAL" clId="{C5232CEF-2F21-440D-87A3-22E48BFFDA85}" dt="2021-02-17T15:29:34.171" v="559" actId="1076"/>
          <ac:picMkLst>
            <pc:docMk/>
            <pc:sldMk cId="3675601587" sldId="262"/>
            <ac:picMk id="6" creationId="{F22CC645-273B-46DB-BDCD-6AC8574882B5}"/>
          </ac:picMkLst>
        </pc:picChg>
      </pc:sldChg>
      <pc:sldChg chg="addSp delSp modSp add mod modNotesTx">
        <pc:chgData name="Michelle Runge" userId="7edb415c-8452-405d-8552-7b708b29ed8f" providerId="ADAL" clId="{C5232CEF-2F21-440D-87A3-22E48BFFDA85}" dt="2021-02-17T15:31:22.107" v="601" actId="255"/>
        <pc:sldMkLst>
          <pc:docMk/>
          <pc:sldMk cId="294410216" sldId="263"/>
        </pc:sldMkLst>
        <pc:spChg chg="del">
          <ac:chgData name="Michelle Runge" userId="7edb415c-8452-405d-8552-7b708b29ed8f" providerId="ADAL" clId="{C5232CEF-2F21-440D-87A3-22E48BFFDA85}" dt="2021-02-17T15:31:13.404" v="597" actId="931"/>
          <ac:spMkLst>
            <pc:docMk/>
            <pc:sldMk cId="294410216" sldId="263"/>
            <ac:spMk id="2" creationId="{A52360FC-53B1-492B-9191-7A909ED570E6}"/>
          </ac:spMkLst>
        </pc:spChg>
        <pc:spChg chg="mod">
          <ac:chgData name="Michelle Runge" userId="7edb415c-8452-405d-8552-7b708b29ed8f" providerId="ADAL" clId="{C5232CEF-2F21-440D-87A3-22E48BFFDA85}" dt="2021-02-17T15:21:28.188" v="462" actId="20577"/>
          <ac:spMkLst>
            <pc:docMk/>
            <pc:sldMk cId="294410216" sldId="263"/>
            <ac:spMk id="4" creationId="{E45108BC-C20E-463E-9477-4083A013F9B9}"/>
          </ac:spMkLst>
        </pc:spChg>
        <pc:spChg chg="add mod">
          <ac:chgData name="Michelle Runge" userId="7edb415c-8452-405d-8552-7b708b29ed8f" providerId="ADAL" clId="{C5232CEF-2F21-440D-87A3-22E48BFFDA85}" dt="2021-02-17T15:31:22.107" v="601" actId="255"/>
          <ac:spMkLst>
            <pc:docMk/>
            <pc:sldMk cId="294410216" sldId="263"/>
            <ac:spMk id="7" creationId="{8C2A2FF6-5E4D-41C2-9307-4E1EB2BFB8D0}"/>
          </ac:spMkLst>
        </pc:spChg>
        <pc:picChg chg="add mod">
          <ac:chgData name="Michelle Runge" userId="7edb415c-8452-405d-8552-7b708b29ed8f" providerId="ADAL" clId="{C5232CEF-2F21-440D-87A3-22E48BFFDA85}" dt="2021-02-17T15:31:16.902" v="599" actId="962"/>
          <ac:picMkLst>
            <pc:docMk/>
            <pc:sldMk cId="294410216" sldId="263"/>
            <ac:picMk id="6" creationId="{25344E07-BE50-4D89-B755-81C31E3EDC34}"/>
          </ac:picMkLst>
        </pc:picChg>
      </pc:sldChg>
      <pc:sldChg chg="modSp new mod">
        <pc:chgData name="Michelle Runge" userId="7edb415c-8452-405d-8552-7b708b29ed8f" providerId="ADAL" clId="{C5232CEF-2F21-440D-87A3-22E48BFFDA85}" dt="2021-02-17T15:21:58.802" v="502" actId="20577"/>
        <pc:sldMkLst>
          <pc:docMk/>
          <pc:sldMk cId="2823113015" sldId="264"/>
        </pc:sldMkLst>
        <pc:spChg chg="mod">
          <ac:chgData name="Michelle Runge" userId="7edb415c-8452-405d-8552-7b708b29ed8f" providerId="ADAL" clId="{C5232CEF-2F21-440D-87A3-22E48BFFDA85}" dt="2021-02-17T15:21:56.543" v="492" actId="20577"/>
          <ac:spMkLst>
            <pc:docMk/>
            <pc:sldMk cId="2823113015" sldId="264"/>
            <ac:spMk id="2" creationId="{7635CED2-3614-480D-86E5-555BB187E6A1}"/>
          </ac:spMkLst>
        </pc:spChg>
        <pc:spChg chg="mod">
          <ac:chgData name="Michelle Runge" userId="7edb415c-8452-405d-8552-7b708b29ed8f" providerId="ADAL" clId="{C5232CEF-2F21-440D-87A3-22E48BFFDA85}" dt="2021-02-17T15:21:58.802" v="502" actId="20577"/>
          <ac:spMkLst>
            <pc:docMk/>
            <pc:sldMk cId="2823113015" sldId="264"/>
            <ac:spMk id="3" creationId="{E55E8380-EC94-4767-87DD-A32716C8BDFF}"/>
          </ac:spMkLst>
        </pc:spChg>
      </pc:sldChg>
    </pc:docChg>
  </pc:docChgLst>
  <pc:docChgLst>
    <pc:chgData name="Michelle Runge" userId="S::mrunge@innsofcourt.org::7edb415c-8452-405d-8552-7b708b29ed8f" providerId="AD" clId="Web-{329FDDC4-E1FA-0D39-B995-44CECE588A3F}"/>
    <pc:docChg chg="modSld">
      <pc:chgData name="Michelle Runge" userId="S::mrunge@innsofcourt.org::7edb415c-8452-405d-8552-7b708b29ed8f" providerId="AD" clId="Web-{329FDDC4-E1FA-0D39-B995-44CECE588A3F}" dt="2021-05-27T14:26:11.374" v="348"/>
      <pc:docMkLst>
        <pc:docMk/>
      </pc:docMkLst>
      <pc:sldChg chg="modNotes">
        <pc:chgData name="Michelle Runge" userId="S::mrunge@innsofcourt.org::7edb415c-8452-405d-8552-7b708b29ed8f" providerId="AD" clId="Web-{329FDDC4-E1FA-0D39-B995-44CECE588A3F}" dt="2021-05-27T13:49:56.328" v="57"/>
        <pc:sldMkLst>
          <pc:docMk/>
          <pc:sldMk cId="3947495690" sldId="257"/>
        </pc:sldMkLst>
      </pc:sldChg>
      <pc:sldChg chg="modSp modNotes">
        <pc:chgData name="Michelle Runge" userId="S::mrunge@innsofcourt.org::7edb415c-8452-405d-8552-7b708b29ed8f" providerId="AD" clId="Web-{329FDDC4-E1FA-0D39-B995-44CECE588A3F}" dt="2021-05-27T14:21:14.178" v="79"/>
        <pc:sldMkLst>
          <pc:docMk/>
          <pc:sldMk cId="777301277" sldId="258"/>
        </pc:sldMkLst>
        <pc:spChg chg="mod">
          <ac:chgData name="Michelle Runge" userId="S::mrunge@innsofcourt.org::7edb415c-8452-405d-8552-7b708b29ed8f" providerId="AD" clId="Web-{329FDDC4-E1FA-0D39-B995-44CECE588A3F}" dt="2021-05-27T14:19:14.331" v="65" actId="14100"/>
          <ac:spMkLst>
            <pc:docMk/>
            <pc:sldMk cId="777301277" sldId="258"/>
            <ac:spMk id="3" creationId="{A90B92B0-072F-4F08-B5B3-A52B54990134}"/>
          </ac:spMkLst>
        </pc:spChg>
      </pc:sldChg>
      <pc:sldChg chg="modNotes">
        <pc:chgData name="Michelle Runge" userId="S::mrunge@innsofcourt.org::7edb415c-8452-405d-8552-7b708b29ed8f" providerId="AD" clId="Web-{329FDDC4-E1FA-0D39-B995-44CECE588A3F}" dt="2021-05-27T14:26:11.374" v="348"/>
        <pc:sldMkLst>
          <pc:docMk/>
          <pc:sldMk cId="49353582" sldId="261"/>
        </pc:sldMkLst>
      </pc:sldChg>
    </pc:docChg>
  </pc:docChgLst>
  <pc:docChgLst>
    <pc:chgData name="Anne Paul" userId="S::apaul@innsofcourt.org::d9711889-3a7f-486c-a5e6-19d01327c8f4" providerId="AD" clId="Web-{DB1C78CF-D829-4DC8-A446-A196C4B003FE}"/>
    <pc:docChg chg="">
      <pc:chgData name="Anne Paul" userId="S::apaul@innsofcourt.org::d9711889-3a7f-486c-a5e6-19d01327c8f4" providerId="AD" clId="Web-{DB1C78CF-D829-4DC8-A446-A196C4B003FE}" dt="2021-04-13T15:05:58.752" v="3"/>
      <pc:docMkLst>
        <pc:docMk/>
      </pc:docMkLst>
      <pc:sldChg chg="addCm">
        <pc:chgData name="Anne Paul" userId="S::apaul@innsofcourt.org::d9711889-3a7f-486c-a5e6-19d01327c8f4" providerId="AD" clId="Web-{DB1C78CF-D829-4DC8-A446-A196C4B003FE}" dt="2021-04-13T14:24:23.723" v="1"/>
        <pc:sldMkLst>
          <pc:docMk/>
          <pc:sldMk cId="3947495690" sldId="257"/>
        </pc:sldMkLst>
      </pc:sldChg>
      <pc:sldChg chg="addCm">
        <pc:chgData name="Anne Paul" userId="S::apaul@innsofcourt.org::d9711889-3a7f-486c-a5e6-19d01327c8f4" providerId="AD" clId="Web-{DB1C78CF-D829-4DC8-A446-A196C4B003FE}" dt="2021-04-13T15:05:03.454" v="2"/>
        <pc:sldMkLst>
          <pc:docMk/>
          <pc:sldMk cId="777301277" sldId="258"/>
        </pc:sldMkLst>
      </pc:sldChg>
      <pc:sldChg chg="addCm">
        <pc:chgData name="Anne Paul" userId="S::apaul@innsofcourt.org::d9711889-3a7f-486c-a5e6-19d01327c8f4" providerId="AD" clId="Web-{DB1C78CF-D829-4DC8-A446-A196C4B003FE}" dt="2021-04-13T15:05:58.752" v="3"/>
        <pc:sldMkLst>
          <pc:docMk/>
          <pc:sldMk cId="49353582" sldId="261"/>
        </pc:sldMkLst>
      </pc:sldChg>
    </pc:docChg>
  </pc:docChgLst>
  <pc:docChgLst>
    <pc:chgData name="Michelle Runge" userId="S::mrunge@innsofcourt.org::7edb415c-8452-405d-8552-7b708b29ed8f" providerId="AD" clId="Web-{69AA0707-F735-9CDE-2906-8E9F10179C76}"/>
    <pc:docChg chg="modSld">
      <pc:chgData name="Michelle Runge" userId="S::mrunge@innsofcourt.org::7edb415c-8452-405d-8552-7b708b29ed8f" providerId="AD" clId="Web-{69AA0707-F735-9CDE-2906-8E9F10179C76}" dt="2021-05-25T13:13:01.217" v="7"/>
      <pc:docMkLst>
        <pc:docMk/>
      </pc:docMkLst>
      <pc:sldChg chg="modNotes">
        <pc:chgData name="Michelle Runge" userId="S::mrunge@innsofcourt.org::7edb415c-8452-405d-8552-7b708b29ed8f" providerId="AD" clId="Web-{69AA0707-F735-9CDE-2906-8E9F10179C76}" dt="2021-05-25T13:13:01.217" v="7"/>
        <pc:sldMkLst>
          <pc:docMk/>
          <pc:sldMk cId="3994835000" sldId="256"/>
        </pc:sldMkLst>
      </pc:sldChg>
    </pc:docChg>
  </pc:docChgLst>
  <pc:docChgLst>
    <pc:chgData name="Michelle Runge" userId="S::mrunge@innsofcourt.org::7edb415c-8452-405d-8552-7b708b29ed8f" providerId="AD" clId="Web-{5C2EB866-3D53-CAE2-B865-53520C88B356}"/>
    <pc:docChg chg="modSld">
      <pc:chgData name="Michelle Runge" userId="S::mrunge@innsofcourt.org::7edb415c-8452-405d-8552-7b708b29ed8f" providerId="AD" clId="Web-{5C2EB866-3D53-CAE2-B865-53520C88B356}" dt="2021-05-27T15:24:55.384" v="20"/>
      <pc:docMkLst>
        <pc:docMk/>
      </pc:docMkLst>
      <pc:sldChg chg="modNotes">
        <pc:chgData name="Michelle Runge" userId="S::mrunge@innsofcourt.org::7edb415c-8452-405d-8552-7b708b29ed8f" providerId="AD" clId="Web-{5C2EB866-3D53-CAE2-B865-53520C88B356}" dt="2021-05-27T15:24:18.149" v="9"/>
        <pc:sldMkLst>
          <pc:docMk/>
          <pc:sldMk cId="3994835000" sldId="256"/>
        </pc:sldMkLst>
      </pc:sldChg>
      <pc:sldChg chg="modNotes">
        <pc:chgData name="Michelle Runge" userId="S::mrunge@innsofcourt.org::7edb415c-8452-405d-8552-7b708b29ed8f" providerId="AD" clId="Web-{5C2EB866-3D53-CAE2-B865-53520C88B356}" dt="2021-05-27T15:24:31.118" v="12"/>
        <pc:sldMkLst>
          <pc:docMk/>
          <pc:sldMk cId="777301277" sldId="258"/>
        </pc:sldMkLst>
      </pc:sldChg>
      <pc:sldChg chg="modNotes">
        <pc:chgData name="Michelle Runge" userId="S::mrunge@innsofcourt.org::7edb415c-8452-405d-8552-7b708b29ed8f" providerId="AD" clId="Web-{5C2EB866-3D53-CAE2-B865-53520C88B356}" dt="2021-05-27T15:24:48.603" v="18"/>
        <pc:sldMkLst>
          <pc:docMk/>
          <pc:sldMk cId="1893330717" sldId="260"/>
        </pc:sldMkLst>
      </pc:sldChg>
      <pc:sldChg chg="modNotes">
        <pc:chgData name="Michelle Runge" userId="S::mrunge@innsofcourt.org::7edb415c-8452-405d-8552-7b708b29ed8f" providerId="AD" clId="Web-{5C2EB866-3D53-CAE2-B865-53520C88B356}" dt="2021-05-27T15:24:55.384" v="20"/>
        <pc:sldMkLst>
          <pc:docMk/>
          <pc:sldMk cId="49353582"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pr.org/local/309/2019/08/27/754459083/having-the-talk-expert-guidance-on-preparing-kids-for-police-interac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endParaRPr lang="en-US" i="1" dirty="0">
              <a:cs typeface="Calibri"/>
            </a:endParaRPr>
          </a:p>
          <a:p>
            <a:r>
              <a:rPr lang="en-US" i="1" dirty="0"/>
              <a:t>Reminder: This presentation is a template. Feel free to adapt it as needed.]</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198770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presentation, we will cover three major aspects of a criminal law violation: the arrest, bond and bail, and appearing in court.</a:t>
            </a:r>
          </a:p>
        </p:txBody>
      </p:sp>
      <p:sp>
        <p:nvSpPr>
          <p:cNvPr id="4" name="Slide Number Placeholder 3"/>
          <p:cNvSpPr>
            <a:spLocks noGrp="1"/>
          </p:cNvSpPr>
          <p:nvPr>
            <p:ph type="sldNum" sz="quarter" idx="5"/>
          </p:nvPr>
        </p:nvSpPr>
        <p:spPr/>
        <p:txBody>
          <a:bodyPr/>
          <a:lstStyle/>
          <a:p>
            <a:fld id="{3A362E4D-7F68-4B93-BB44-61D80F42E4E7}" type="slidenum">
              <a:rPr lang="en-US" smtClean="0"/>
              <a:t>2</a:t>
            </a:fld>
            <a:endParaRPr lang="en-US"/>
          </a:p>
        </p:txBody>
      </p:sp>
    </p:spTree>
    <p:extLst>
      <p:ext uri="{BB962C8B-B14F-4D97-AF65-F5344CB8AC3E}">
        <p14:creationId xmlns:p14="http://schemas.microsoft.com/office/powerpoint/2010/main" val="145197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arrested,</a:t>
            </a:r>
            <a:r>
              <a:rPr lang="en-US" baseline="0" dirty="0"/>
              <a:t> you will be handcuffed and placed into a police car.  You will be transported to the local police station / jail, where you will be processed.  This will include taking your picture and vital statistics (name, date of birth, height, weight, hair color, eye color, driver’s license number, etc.)</a:t>
            </a:r>
          </a:p>
          <a:p>
            <a:endParaRPr lang="en-US" baseline="0" dirty="0"/>
          </a:p>
          <a:p>
            <a:r>
              <a:rPr lang="en-US" baseline="0" dirty="0"/>
              <a:t>You may also be questioned about your role in a crime if the arrest involves anything other than a minor traffic violation.  You will be given your Miranda rights and warnings.  I’m sure you have heard these rights on various television shows, but we will go over them again. </a:t>
            </a:r>
            <a:r>
              <a:rPr lang="en-US" sz="1200" b="0" i="1" kern="1200" dirty="0">
                <a:solidFill>
                  <a:schemeClr val="tx1"/>
                </a:solidFill>
                <a:effectLst/>
                <a:latin typeface="+mn-lt"/>
                <a:ea typeface="+mn-ea"/>
                <a:cs typeface="+mn-cs"/>
              </a:rPr>
              <a:t>“You have the right to remain silent. Anything you say can and will be used against you in a court of law. You have the right to an attorney. If you cannot afford an attorney, one will be provided for you. Do you understand the rights I have just read to you? With these rights in mind, do you wish to speak to me?”</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Why are these called </a:t>
            </a:r>
            <a:r>
              <a:rPr lang="en-US" sz="1200" b="0" i="1" kern="1200" dirty="0">
                <a:solidFill>
                  <a:schemeClr val="tx1"/>
                </a:solidFill>
                <a:effectLst/>
                <a:latin typeface="+mn-lt"/>
                <a:ea typeface="+mn-ea"/>
                <a:cs typeface="+mn-cs"/>
              </a:rPr>
              <a:t>Miranda</a:t>
            </a:r>
            <a:r>
              <a:rPr lang="en-US" sz="1200" b="0" i="0" kern="1200" dirty="0">
                <a:solidFill>
                  <a:schemeClr val="tx1"/>
                </a:solidFill>
                <a:effectLst/>
                <a:latin typeface="+mn-lt"/>
                <a:ea typeface="+mn-ea"/>
                <a:cs typeface="+mn-cs"/>
              </a:rPr>
              <a:t> rights?  It was named so,</a:t>
            </a:r>
            <a:r>
              <a:rPr lang="en-US" sz="1200" b="0" i="0" kern="1200" baseline="0" dirty="0">
                <a:solidFill>
                  <a:schemeClr val="tx1"/>
                </a:solidFill>
                <a:effectLst/>
                <a:latin typeface="+mn-lt"/>
                <a:ea typeface="+mn-ea"/>
                <a:cs typeface="+mn-cs"/>
              </a:rPr>
              <a:t> due to a landmark U.S. Supreme Court Case, </a:t>
            </a:r>
            <a:r>
              <a:rPr lang="en-US" sz="1200" b="0" i="1" kern="1200" baseline="0" dirty="0">
                <a:solidFill>
                  <a:schemeClr val="tx1"/>
                </a:solidFill>
                <a:effectLst/>
                <a:latin typeface="+mn-lt"/>
                <a:ea typeface="+mn-ea"/>
                <a:cs typeface="+mn-cs"/>
              </a:rPr>
              <a:t>Miranda v. Arizona</a:t>
            </a:r>
            <a:r>
              <a:rPr lang="en-US" sz="1200" b="0" i="0"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where </a:t>
            </a:r>
            <a:r>
              <a:rPr lang="en-US" sz="1200" b="0" i="0" u="none" kern="1200" dirty="0">
                <a:solidFill>
                  <a:schemeClr val="tx1"/>
                </a:solidFill>
                <a:effectLst/>
                <a:latin typeface="+mn-lt"/>
                <a:ea typeface="+mn-ea"/>
                <a:cs typeface="+mn-cs"/>
              </a:rPr>
              <a:t>the Supreme Court held that the admission of an elicited incriminating statement by a suspect not informed of these rights violates the Fifth Amendment and the Sixth Amendment right to counsel, through</a:t>
            </a:r>
            <a:r>
              <a:rPr lang="en-US" sz="1200" b="0" i="0" u="none" kern="1200" baseline="0" dirty="0">
                <a:solidFill>
                  <a:schemeClr val="tx1"/>
                </a:solidFill>
                <a:effectLst/>
                <a:latin typeface="+mn-lt"/>
                <a:ea typeface="+mn-ea"/>
                <a:cs typeface="+mn-cs"/>
              </a:rPr>
              <a:t> the incorporation of these rights into state law.  Before that case was decided in 1966, law enforcement was able to routinely get suspects to incriminate themselves.</a:t>
            </a:r>
            <a:endParaRPr lang="en-US" sz="1200" b="0" i="0" u="none"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should you do?  Exercise your right to remain silent AND</a:t>
            </a:r>
            <a:r>
              <a:rPr lang="en-US" sz="1200" b="0" i="0" kern="1200" baseline="0" dirty="0">
                <a:solidFill>
                  <a:schemeClr val="tx1"/>
                </a:solidFill>
                <a:effectLst/>
                <a:latin typeface="+mn-lt"/>
                <a:ea typeface="+mn-ea"/>
                <a:cs typeface="+mn-cs"/>
              </a:rPr>
              <a:t> your right to an attorney!</a:t>
            </a:r>
          </a:p>
          <a:p>
            <a:endParaRPr lang="en-US" dirty="0">
              <a:cs typeface="Calibri"/>
            </a:endParaRPr>
          </a:p>
          <a:p>
            <a:r>
              <a:rPr lang="en-US" i="1" dirty="0">
                <a:cs typeface="Calibri"/>
              </a:rPr>
              <a:t>[Resource for arrest and police interactions: </a:t>
            </a:r>
            <a:r>
              <a:rPr lang="en-US" i="1" u="sng" dirty="0">
                <a:hlinkClick r:id="rId3"/>
              </a:rPr>
              <a:t>https://www.npr.org/local/309/2019/08/27/754459083/having-the-talk-expert-guidance-on-preparing-kids-for-police-interactions</a:t>
            </a:r>
            <a:r>
              <a:rPr lang="en-US" i="1" dirty="0"/>
              <a:t>.]</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285710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have been arrested, you will</a:t>
            </a:r>
            <a:r>
              <a:rPr lang="en-US" baseline="0" dirty="0"/>
              <a:t> be processed at the police station. Once you are processed in the law enforcement system, you may be able to get out of jail, pending a court appearance, depending on the jurisdiction and the severity of the crime. You, your family, and/or friends would either come up with the full amount of the bond (aka bail) or a minimum of 10% of that amount and an IOU, secured by various property, to a registered bail bonds company.</a:t>
            </a:r>
            <a:endParaRPr lang="en-US" dirty="0"/>
          </a:p>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26859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are several types of court hearings</a:t>
            </a:r>
            <a:r>
              <a:rPr lang="en-US" baseline="0" dirty="0"/>
              <a:t>/appearances in criminal court.</a:t>
            </a:r>
            <a:r>
              <a:rPr lang="en-US" dirty="0"/>
              <a:t> We will cover a few briefly.</a:t>
            </a:r>
          </a:p>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173540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court</a:t>
            </a:r>
            <a:r>
              <a:rPr lang="en-US" baseline="0" dirty="0"/>
              <a:t> appearance would be the arraignment.</a:t>
            </a:r>
            <a:r>
              <a:rPr lang="en-US" dirty="0"/>
              <a:t> </a:t>
            </a:r>
            <a:r>
              <a:rPr lang="en-US" baseline="0" dirty="0"/>
              <a:t>At the arraignment, if you are not already released from custody, the amount of bail to secure your release will be determined by the judge.</a:t>
            </a:r>
            <a:r>
              <a:rPr lang="en-US" dirty="0"/>
              <a:t> </a:t>
            </a:r>
            <a:r>
              <a:rPr lang="en-US" baseline="0" dirty="0"/>
              <a:t>Again, the amount varies by jurisdiction and severity of the crime.</a:t>
            </a:r>
            <a:r>
              <a:rPr lang="en-US" dirty="0"/>
              <a:t> </a:t>
            </a:r>
            <a:r>
              <a:rPr lang="en-US" baseline="0" dirty="0"/>
              <a:t>In some instances, you might be released on your own recognizance, which means that you promise to appear every time in court and you do not need to pay any bail.</a:t>
            </a:r>
            <a:r>
              <a:rPr lang="en-US" dirty="0"/>
              <a:t> </a:t>
            </a:r>
            <a:r>
              <a:rPr lang="en-US" baseline="0" dirty="0"/>
              <a:t> At the arraignment, you would be appointed an attorney if you cannot pay for one.</a:t>
            </a:r>
            <a:r>
              <a:rPr lang="en-US" dirty="0"/>
              <a:t> </a:t>
            </a:r>
            <a:r>
              <a:rPr lang="en-US" baseline="0" dirty="0"/>
              <a:t>This attorney is typically called a public defender.</a:t>
            </a:r>
          </a:p>
          <a:p>
            <a:endParaRPr lang="en-US" dirty="0">
              <a:cs typeface="Calibri"/>
            </a:endParaRPr>
          </a:p>
          <a:p>
            <a:r>
              <a:rPr lang="en-US" dirty="0">
                <a:cs typeface="Calibri"/>
              </a:rPr>
              <a:t>When you appear in court, you should wear business or business casual clothing (no jeans, T-shirts, sneakers, etc.). When you are asked to speak, speak respectfully, clearly, and concisely.</a:t>
            </a:r>
          </a:p>
          <a:p>
            <a:endParaRPr lang="en-US" dirty="0">
              <a:cs typeface="Calibri"/>
            </a:endParaRPr>
          </a:p>
          <a:p>
            <a:r>
              <a:rPr lang="en-US" i="1" dirty="0">
                <a:cs typeface="Calibri"/>
              </a:rPr>
              <a:t>[Discuss what to bring and how to prepare—give an attorney's perspective on what the client should do and how their attorney should prepare them.]</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203471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Subsequent appearances would be set, to determine whether this matter is ready to proceed to trial or whether you and your attorney are able to resolve (settle) the case with the prosecution.  If you are able to settle the case, this would involve a “plea bargain.”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the defendant, would plead guilty to the crime with which you were charged, or a lesser crime. Your presence is mandatory at the subsequent appearances as you will be required to sign paperwork to agree to settle the case before trial.</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339769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not able to settle the case before trial, a trial date will be set.  There is still the opportunity to plea while the trial is in progress, although the plea may be to the crime committed, rather than a lesser crime.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found guilty of the crime, you would have subsequent hearings as well, to determine your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found not guilty of the crime, you are done with your court appearances.</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110286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9</a:t>
            </a:fld>
            <a:endParaRPr lang="en-US"/>
          </a:p>
        </p:txBody>
      </p:sp>
    </p:spTree>
    <p:extLst>
      <p:ext uri="{BB962C8B-B14F-4D97-AF65-F5344CB8AC3E}">
        <p14:creationId xmlns:p14="http://schemas.microsoft.com/office/powerpoint/2010/main" val="3044289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dirty="0"/>
              <a:t>Click to edit </a:t>
            </a:r>
            <a:br>
              <a:rPr lang="en-US" dirty="0"/>
            </a:br>
            <a:r>
              <a:rPr lang="en-US" dirty="0"/>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dirty="0"/>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dirty="0"/>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dirty="0"/>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imm-print.com/what-is-immigration-bond-untitl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Hamilton_County_Courthouse_(Kansas)_courtroom_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transgriot.blogspot.com/2017/01/if-you-know-lawyer-hug-them.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fabiusmaximus.com/2012/08/21/4231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5D6A5-E0F1-445C-ACB6-3C9F51FEE55D}"/>
              </a:ext>
            </a:extLst>
          </p:cNvPr>
          <p:cNvSpPr>
            <a:spLocks noGrp="1"/>
          </p:cNvSpPr>
          <p:nvPr>
            <p:ph type="ctrTitle"/>
          </p:nvPr>
        </p:nvSpPr>
        <p:spPr/>
        <p:txBody>
          <a:bodyPr>
            <a:normAutofit/>
          </a:bodyPr>
          <a:lstStyle/>
          <a:p>
            <a:r>
              <a:rPr lang="en-US" sz="4400" dirty="0"/>
              <a:t>Criminal Law: ABCs</a:t>
            </a:r>
          </a:p>
        </p:txBody>
      </p:sp>
      <p:sp>
        <p:nvSpPr>
          <p:cNvPr id="4" name="Subtitle 3">
            <a:extLst>
              <a:ext uri="{FF2B5EF4-FFF2-40B4-BE49-F238E27FC236}">
                <a16:creationId xmlns:a16="http://schemas.microsoft.com/office/drawing/2014/main" id="{A011B070-3B1E-4B98-A966-2B9C5586E6F3}"/>
              </a:ext>
            </a:extLst>
          </p:cNvPr>
          <p:cNvSpPr>
            <a:spLocks noGrp="1"/>
          </p:cNvSpPr>
          <p:nvPr>
            <p:ph type="subTitle" idx="1"/>
          </p:nvPr>
        </p:nvSpPr>
        <p:spPr/>
        <p:txBody>
          <a:bodyPr/>
          <a:lstStyle/>
          <a:p>
            <a:r>
              <a:rPr lang="en-US" sz="2800" dirty="0"/>
              <a:t>[Inn Name], [Presenters]</a:t>
            </a:r>
          </a:p>
          <a:p>
            <a:endParaRPr lang="en-US" dirty="0"/>
          </a:p>
          <a:p>
            <a:fld id="{C25CD5EA-6B4A-4E9A-944E-1BA7E3EC179E}" type="datetime4">
              <a:rPr lang="en-US" sz="2400" smtClean="0"/>
              <a:t>May 27, 2021</a:t>
            </a:fld>
            <a:endParaRPr lang="en-US" sz="2400" dirty="0"/>
          </a:p>
        </p:txBody>
      </p:sp>
    </p:spTree>
    <p:extLst>
      <p:ext uri="{BB962C8B-B14F-4D97-AF65-F5344CB8AC3E}">
        <p14:creationId xmlns:p14="http://schemas.microsoft.com/office/powerpoint/2010/main" val="39948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E5865-D2A4-4DE4-BBC8-5C06BB4D8892}"/>
              </a:ext>
            </a:extLst>
          </p:cNvPr>
          <p:cNvSpPr>
            <a:spLocks noGrp="1"/>
          </p:cNvSpPr>
          <p:nvPr>
            <p:ph sz="half" idx="1"/>
          </p:nvPr>
        </p:nvSpPr>
        <p:spPr/>
        <p:txBody>
          <a:bodyPr vert="horz" lIns="91440" tIns="45720" rIns="91440" bIns="45720" rtlCol="0" anchor="t">
            <a:normAutofit/>
          </a:bodyPr>
          <a:lstStyle/>
          <a:p>
            <a:r>
              <a:rPr lang="en-US" sz="3600" b="1" dirty="0">
                <a:solidFill>
                  <a:schemeClr val="tx2"/>
                </a:solidFill>
                <a:highlight>
                  <a:srgbClr val="FFFF00"/>
                </a:highlight>
              </a:rPr>
              <a:t>A</a:t>
            </a:r>
            <a:r>
              <a:rPr lang="en-US" sz="3600" dirty="0">
                <a:solidFill>
                  <a:schemeClr val="tx2"/>
                </a:solidFill>
              </a:rPr>
              <a:t>rrest</a:t>
            </a:r>
            <a:br>
              <a:rPr lang="en-US" sz="3600" dirty="0">
                <a:solidFill>
                  <a:schemeClr val="tx2"/>
                </a:solidFill>
              </a:rPr>
            </a:br>
            <a:endParaRPr lang="en-US" sz="3600" dirty="0">
              <a:solidFill>
                <a:schemeClr val="tx2"/>
              </a:solidFill>
            </a:endParaRPr>
          </a:p>
          <a:p>
            <a:r>
              <a:rPr lang="en-US" sz="3600" b="1" dirty="0">
                <a:solidFill>
                  <a:schemeClr val="tx2"/>
                </a:solidFill>
                <a:highlight>
                  <a:srgbClr val="FFFF00"/>
                </a:highlight>
              </a:rPr>
              <a:t>B</a:t>
            </a:r>
            <a:r>
              <a:rPr lang="en-US" sz="3600" dirty="0">
                <a:solidFill>
                  <a:schemeClr val="tx2"/>
                </a:solidFill>
              </a:rPr>
              <a:t>ond</a:t>
            </a:r>
            <a:br>
              <a:rPr lang="en-US" sz="3600" dirty="0">
                <a:solidFill>
                  <a:schemeClr val="tx2"/>
                </a:solidFill>
              </a:rPr>
            </a:br>
            <a:endParaRPr lang="en-US" sz="3600" dirty="0">
              <a:solidFill>
                <a:schemeClr val="tx2"/>
              </a:solidFill>
            </a:endParaRPr>
          </a:p>
          <a:p>
            <a:r>
              <a:rPr lang="en-US" sz="3600" b="1" dirty="0">
                <a:solidFill>
                  <a:schemeClr val="tx2"/>
                </a:solidFill>
                <a:highlight>
                  <a:srgbClr val="FFFF00"/>
                </a:highlight>
              </a:rPr>
              <a:t>C</a:t>
            </a:r>
            <a:r>
              <a:rPr lang="en-US" sz="3600" dirty="0">
                <a:solidFill>
                  <a:schemeClr val="tx2"/>
                </a:solidFill>
              </a:rPr>
              <a:t>ourt appearances</a:t>
            </a:r>
            <a:endParaRPr lang="en-US" sz="3600" dirty="0">
              <a:solidFill>
                <a:schemeClr val="tx2"/>
              </a:solidFill>
              <a:cs typeface="Calibri"/>
            </a:endParaRPr>
          </a:p>
        </p:txBody>
      </p:sp>
      <p:pic>
        <p:nvPicPr>
          <p:cNvPr id="6" name="Content Placeholder 5" descr="Police car on the street">
            <a:extLst>
              <a:ext uri="{FF2B5EF4-FFF2-40B4-BE49-F238E27FC236}">
                <a16:creationId xmlns:a16="http://schemas.microsoft.com/office/drawing/2014/main" id="{132743B9-EC12-4C18-967E-FA67CE6FDC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241715"/>
            <a:ext cx="4363023" cy="2907971"/>
          </a:xfrm>
        </p:spPr>
      </p:pic>
      <p:sp>
        <p:nvSpPr>
          <p:cNvPr id="4" name="Title 3">
            <a:extLst>
              <a:ext uri="{FF2B5EF4-FFF2-40B4-BE49-F238E27FC236}">
                <a16:creationId xmlns:a16="http://schemas.microsoft.com/office/drawing/2014/main" id="{60DF0855-9A95-46A6-94D8-E28926FA605A}"/>
              </a:ext>
            </a:extLst>
          </p:cNvPr>
          <p:cNvSpPr>
            <a:spLocks noGrp="1"/>
          </p:cNvSpPr>
          <p:nvPr>
            <p:ph type="title"/>
          </p:nvPr>
        </p:nvSpPr>
        <p:spPr/>
        <p:txBody>
          <a:bodyPr/>
          <a:lstStyle/>
          <a:p>
            <a:r>
              <a:rPr lang="en-US" dirty="0"/>
              <a:t>The ABCs</a:t>
            </a:r>
          </a:p>
        </p:txBody>
      </p:sp>
    </p:spTree>
    <p:extLst>
      <p:ext uri="{BB962C8B-B14F-4D97-AF65-F5344CB8AC3E}">
        <p14:creationId xmlns:p14="http://schemas.microsoft.com/office/powerpoint/2010/main" val="394749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nd behind bars">
            <a:extLst>
              <a:ext uri="{FF2B5EF4-FFF2-40B4-BE49-F238E27FC236}">
                <a16:creationId xmlns:a16="http://schemas.microsoft.com/office/drawing/2014/main" id="{46F49D71-7172-4780-98D7-DAEBFD1B7E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3877" y="2362200"/>
            <a:ext cx="4321924" cy="2931993"/>
          </a:xfrm>
        </p:spPr>
      </p:pic>
      <p:sp>
        <p:nvSpPr>
          <p:cNvPr id="3" name="Content Placeholder 2">
            <a:extLst>
              <a:ext uri="{FF2B5EF4-FFF2-40B4-BE49-F238E27FC236}">
                <a16:creationId xmlns:a16="http://schemas.microsoft.com/office/drawing/2014/main" id="{A90B92B0-072F-4F08-B5B3-A52B54990134}"/>
              </a:ext>
            </a:extLst>
          </p:cNvPr>
          <p:cNvSpPr>
            <a:spLocks noGrp="1"/>
          </p:cNvSpPr>
          <p:nvPr>
            <p:ph sz="half" idx="2"/>
          </p:nvPr>
        </p:nvSpPr>
        <p:spPr>
          <a:xfrm>
            <a:off x="4503684" y="1600200"/>
            <a:ext cx="4581194" cy="4876799"/>
          </a:xfrm>
        </p:spPr>
        <p:txBody>
          <a:bodyPr>
            <a:normAutofit/>
          </a:bodyPr>
          <a:lstStyle/>
          <a:p>
            <a:r>
              <a:rPr lang="en-US" dirty="0">
                <a:solidFill>
                  <a:schemeClr val="tx2"/>
                </a:solidFill>
              </a:rPr>
              <a:t>Handcuffed</a:t>
            </a:r>
            <a:br>
              <a:rPr lang="en-US" dirty="0">
                <a:solidFill>
                  <a:schemeClr val="tx2"/>
                </a:solidFill>
              </a:rPr>
            </a:br>
            <a:endParaRPr lang="en-US" dirty="0">
              <a:solidFill>
                <a:schemeClr val="tx2"/>
              </a:solidFill>
            </a:endParaRPr>
          </a:p>
          <a:p>
            <a:r>
              <a:rPr lang="en-US" i="1" dirty="0">
                <a:solidFill>
                  <a:schemeClr val="tx2"/>
                </a:solidFill>
              </a:rPr>
              <a:t>Miranda</a:t>
            </a:r>
            <a:r>
              <a:rPr lang="en-US" dirty="0">
                <a:solidFill>
                  <a:schemeClr val="tx2"/>
                </a:solidFill>
              </a:rPr>
              <a:t> Rights</a:t>
            </a:r>
          </a:p>
          <a:p>
            <a:pPr lvl="1"/>
            <a:r>
              <a:rPr lang="en-US" dirty="0">
                <a:solidFill>
                  <a:schemeClr val="tx2"/>
                </a:solidFill>
              </a:rPr>
              <a:t>What to do:</a:t>
            </a:r>
          </a:p>
          <a:p>
            <a:pPr lvl="2"/>
            <a:r>
              <a:rPr lang="en-US" dirty="0">
                <a:solidFill>
                  <a:schemeClr val="tx2"/>
                </a:solidFill>
              </a:rPr>
              <a:t>Silence</a:t>
            </a:r>
          </a:p>
          <a:p>
            <a:pPr lvl="2"/>
            <a:r>
              <a:rPr lang="en-US" dirty="0">
                <a:solidFill>
                  <a:schemeClr val="tx2"/>
                </a:solidFill>
              </a:rPr>
              <a:t>Attorney</a:t>
            </a:r>
            <a:br>
              <a:rPr lang="en-US" dirty="0">
                <a:solidFill>
                  <a:schemeClr val="tx2"/>
                </a:solidFill>
              </a:rPr>
            </a:br>
            <a:endParaRPr lang="en-US" dirty="0">
              <a:solidFill>
                <a:schemeClr val="tx2"/>
              </a:solidFill>
            </a:endParaRPr>
          </a:p>
          <a:p>
            <a:r>
              <a:rPr lang="en-US" i="1" dirty="0">
                <a:solidFill>
                  <a:schemeClr val="tx2"/>
                </a:solidFill>
              </a:rPr>
              <a:t>www.mirandawarning.org/whatareyourmirandarights</a:t>
            </a:r>
            <a:endParaRPr lang="en-US" dirty="0">
              <a:solidFill>
                <a:schemeClr val="tx2"/>
              </a:solidFill>
            </a:endParaRPr>
          </a:p>
        </p:txBody>
      </p:sp>
      <p:sp>
        <p:nvSpPr>
          <p:cNvPr id="4" name="Title 3">
            <a:extLst>
              <a:ext uri="{FF2B5EF4-FFF2-40B4-BE49-F238E27FC236}">
                <a16:creationId xmlns:a16="http://schemas.microsoft.com/office/drawing/2014/main" id="{6FE3699C-A397-43A6-BB4B-AF7787E87D59}"/>
              </a:ext>
            </a:extLst>
          </p:cNvPr>
          <p:cNvSpPr>
            <a:spLocks noGrp="1"/>
          </p:cNvSpPr>
          <p:nvPr>
            <p:ph type="title"/>
          </p:nvPr>
        </p:nvSpPr>
        <p:spPr/>
        <p:txBody>
          <a:bodyPr/>
          <a:lstStyle/>
          <a:p>
            <a:r>
              <a:rPr lang="en-US" dirty="0"/>
              <a:t>Arrest</a:t>
            </a:r>
          </a:p>
        </p:txBody>
      </p:sp>
    </p:spTree>
    <p:extLst>
      <p:ext uri="{BB962C8B-B14F-4D97-AF65-F5344CB8AC3E}">
        <p14:creationId xmlns:p14="http://schemas.microsoft.com/office/powerpoint/2010/main" val="77730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571A-AB3A-41B2-8D96-E13F9CB195EE}"/>
              </a:ext>
            </a:extLst>
          </p:cNvPr>
          <p:cNvSpPr>
            <a:spLocks noGrp="1"/>
          </p:cNvSpPr>
          <p:nvPr>
            <p:ph type="title"/>
          </p:nvPr>
        </p:nvSpPr>
        <p:spPr/>
        <p:txBody>
          <a:bodyPr/>
          <a:lstStyle/>
          <a:p>
            <a:r>
              <a:rPr lang="en-US" dirty="0"/>
              <a:t>Bonds and Bail</a:t>
            </a:r>
          </a:p>
        </p:txBody>
      </p:sp>
      <p:pic>
        <p:nvPicPr>
          <p:cNvPr id="4" name="Picture 3">
            <a:extLst>
              <a:ext uri="{FF2B5EF4-FFF2-40B4-BE49-F238E27FC236}">
                <a16:creationId xmlns:a16="http://schemas.microsoft.com/office/drawing/2014/main" id="{BBF4802B-CF6F-4AA4-B7FF-BDA4EDFE9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7047" y="1641032"/>
            <a:ext cx="8489905" cy="4457200"/>
          </a:xfrm>
          <a:prstGeom prst="rect">
            <a:avLst/>
          </a:prstGeom>
        </p:spPr>
      </p:pic>
      <p:sp>
        <p:nvSpPr>
          <p:cNvPr id="5" name="TextBox 4">
            <a:extLst>
              <a:ext uri="{FF2B5EF4-FFF2-40B4-BE49-F238E27FC236}">
                <a16:creationId xmlns:a16="http://schemas.microsoft.com/office/drawing/2014/main" id="{7D8EACEE-4622-4A6F-8781-34FF0F8A68A8}"/>
              </a:ext>
            </a:extLst>
          </p:cNvPr>
          <p:cNvSpPr txBox="1"/>
          <p:nvPr/>
        </p:nvSpPr>
        <p:spPr>
          <a:xfrm>
            <a:off x="327046" y="6087754"/>
            <a:ext cx="8489905" cy="215444"/>
          </a:xfrm>
          <a:prstGeom prst="rect">
            <a:avLst/>
          </a:prstGeom>
          <a:noFill/>
        </p:spPr>
        <p:txBody>
          <a:bodyPr wrap="square" rtlCol="0">
            <a:spAutoFit/>
          </a:bodyPr>
          <a:lstStyle/>
          <a:p>
            <a:pPr algn="ctr"/>
            <a:r>
              <a:rPr lang="en-US" sz="800" dirty="0">
                <a:hlinkClick r:id="rId4" tooltip="https://imm-print.com/what-is-immigration-bond-untitled/"/>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118057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3228-1FAB-419F-AB70-4B114550403F}"/>
              </a:ext>
            </a:extLst>
          </p:cNvPr>
          <p:cNvSpPr>
            <a:spLocks noGrp="1"/>
          </p:cNvSpPr>
          <p:nvPr>
            <p:ph type="title"/>
          </p:nvPr>
        </p:nvSpPr>
        <p:spPr/>
        <p:txBody>
          <a:bodyPr/>
          <a:lstStyle/>
          <a:p>
            <a:r>
              <a:rPr lang="en-US" dirty="0"/>
              <a:t>Court Appearances</a:t>
            </a:r>
          </a:p>
        </p:txBody>
      </p:sp>
    </p:spTree>
    <p:extLst>
      <p:ext uri="{BB962C8B-B14F-4D97-AF65-F5344CB8AC3E}">
        <p14:creationId xmlns:p14="http://schemas.microsoft.com/office/powerpoint/2010/main" val="189333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B0F05-3603-4E28-880E-8FEC630F36C5}"/>
              </a:ext>
            </a:extLst>
          </p:cNvPr>
          <p:cNvSpPr>
            <a:spLocks noGrp="1"/>
          </p:cNvSpPr>
          <p:nvPr>
            <p:ph sz="half" idx="1"/>
          </p:nvPr>
        </p:nvSpPr>
        <p:spPr/>
        <p:txBody>
          <a:bodyPr>
            <a:normAutofit/>
          </a:bodyPr>
          <a:lstStyle/>
          <a:p>
            <a:r>
              <a:rPr lang="en-US" sz="4000" dirty="0">
                <a:solidFill>
                  <a:schemeClr val="tx2"/>
                </a:solidFill>
              </a:rPr>
              <a:t>When</a:t>
            </a:r>
            <a:br>
              <a:rPr lang="en-US" sz="4000" dirty="0">
                <a:solidFill>
                  <a:schemeClr val="tx2"/>
                </a:solidFill>
              </a:rPr>
            </a:br>
            <a:endParaRPr lang="en-US" sz="4000" dirty="0">
              <a:solidFill>
                <a:schemeClr val="tx2"/>
              </a:solidFill>
            </a:endParaRPr>
          </a:p>
          <a:p>
            <a:r>
              <a:rPr lang="en-US" sz="4000" dirty="0">
                <a:solidFill>
                  <a:schemeClr val="tx2"/>
                </a:solidFill>
              </a:rPr>
              <a:t>Attorney</a:t>
            </a:r>
            <a:br>
              <a:rPr lang="en-US" sz="4000" dirty="0">
                <a:solidFill>
                  <a:schemeClr val="tx2"/>
                </a:solidFill>
              </a:rPr>
            </a:br>
            <a:endParaRPr lang="en-US" sz="4000" dirty="0">
              <a:solidFill>
                <a:schemeClr val="tx2"/>
              </a:solidFill>
            </a:endParaRPr>
          </a:p>
          <a:p>
            <a:r>
              <a:rPr lang="en-US" sz="4000" dirty="0">
                <a:solidFill>
                  <a:schemeClr val="tx2"/>
                </a:solidFill>
              </a:rPr>
              <a:t>Plea</a:t>
            </a:r>
          </a:p>
        </p:txBody>
      </p:sp>
      <p:pic>
        <p:nvPicPr>
          <p:cNvPr id="6" name="Content Placeholder 5" descr="A picture containing indoor, ceiling, area, furniture&#10;&#10;Description automatically generated">
            <a:extLst>
              <a:ext uri="{FF2B5EF4-FFF2-40B4-BE49-F238E27FC236}">
                <a16:creationId xmlns:a16="http://schemas.microsoft.com/office/drawing/2014/main" id="{ABCAA6C0-A574-44DB-B823-BEBB3816D6B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16459" y="1923797"/>
            <a:ext cx="5570341" cy="3943603"/>
          </a:xfrm>
        </p:spPr>
      </p:pic>
      <p:sp>
        <p:nvSpPr>
          <p:cNvPr id="4" name="Title 3">
            <a:extLst>
              <a:ext uri="{FF2B5EF4-FFF2-40B4-BE49-F238E27FC236}">
                <a16:creationId xmlns:a16="http://schemas.microsoft.com/office/drawing/2014/main" id="{C678622E-39D9-4D72-B482-EE386837DDED}"/>
              </a:ext>
            </a:extLst>
          </p:cNvPr>
          <p:cNvSpPr>
            <a:spLocks noGrp="1"/>
          </p:cNvSpPr>
          <p:nvPr>
            <p:ph type="title"/>
          </p:nvPr>
        </p:nvSpPr>
        <p:spPr/>
        <p:txBody>
          <a:bodyPr/>
          <a:lstStyle/>
          <a:p>
            <a:r>
              <a:rPr lang="en-US" dirty="0"/>
              <a:t>First Appearance</a:t>
            </a:r>
          </a:p>
        </p:txBody>
      </p:sp>
      <p:sp>
        <p:nvSpPr>
          <p:cNvPr id="7" name="TextBox 6">
            <a:extLst>
              <a:ext uri="{FF2B5EF4-FFF2-40B4-BE49-F238E27FC236}">
                <a16:creationId xmlns:a16="http://schemas.microsoft.com/office/drawing/2014/main" id="{9B2D3F91-7638-41D2-8AA7-8856F2B7378B}"/>
              </a:ext>
            </a:extLst>
          </p:cNvPr>
          <p:cNvSpPr txBox="1"/>
          <p:nvPr/>
        </p:nvSpPr>
        <p:spPr>
          <a:xfrm>
            <a:off x="3116460" y="5820928"/>
            <a:ext cx="5570340" cy="215444"/>
          </a:xfrm>
          <a:prstGeom prst="rect">
            <a:avLst/>
          </a:prstGeom>
          <a:noFill/>
        </p:spPr>
        <p:txBody>
          <a:bodyPr wrap="square" rtlCol="0">
            <a:spAutoFit/>
          </a:bodyPr>
          <a:lstStyle/>
          <a:p>
            <a:pPr algn="ctr"/>
            <a:r>
              <a:rPr lang="en-US" sz="800" dirty="0">
                <a:hlinkClick r:id="rId4" tooltip="https://commons.wikimedia.org/wiki/File:Hamilton_County_Courthouse_(Kansas)_courtroom_1.JPG"/>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4935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wo people sitting at a table&#10;&#10;Description automatically generated with low confidence">
            <a:extLst>
              <a:ext uri="{FF2B5EF4-FFF2-40B4-BE49-F238E27FC236}">
                <a16:creationId xmlns:a16="http://schemas.microsoft.com/office/drawing/2014/main" id="{F22CC645-273B-46DB-BDCD-6AC8574882B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7300" y="2828169"/>
            <a:ext cx="6629400" cy="3734873"/>
          </a:xfrm>
        </p:spPr>
      </p:pic>
      <p:sp>
        <p:nvSpPr>
          <p:cNvPr id="4" name="Title 3">
            <a:extLst>
              <a:ext uri="{FF2B5EF4-FFF2-40B4-BE49-F238E27FC236}">
                <a16:creationId xmlns:a16="http://schemas.microsoft.com/office/drawing/2014/main" id="{E45108BC-C20E-463E-9477-4083A013F9B9}"/>
              </a:ext>
            </a:extLst>
          </p:cNvPr>
          <p:cNvSpPr>
            <a:spLocks noGrp="1"/>
          </p:cNvSpPr>
          <p:nvPr>
            <p:ph type="title"/>
          </p:nvPr>
        </p:nvSpPr>
        <p:spPr/>
        <p:txBody>
          <a:bodyPr/>
          <a:lstStyle/>
          <a:p>
            <a:r>
              <a:rPr lang="en-US" dirty="0"/>
              <a:t>Subsequent Appearances</a:t>
            </a:r>
          </a:p>
        </p:txBody>
      </p:sp>
      <p:sp>
        <p:nvSpPr>
          <p:cNvPr id="7" name="TextBox 6">
            <a:extLst>
              <a:ext uri="{FF2B5EF4-FFF2-40B4-BE49-F238E27FC236}">
                <a16:creationId xmlns:a16="http://schemas.microsoft.com/office/drawing/2014/main" id="{E020F437-1D56-4027-8E69-C8C5F12DFFC6}"/>
              </a:ext>
            </a:extLst>
          </p:cNvPr>
          <p:cNvSpPr txBox="1"/>
          <p:nvPr/>
        </p:nvSpPr>
        <p:spPr>
          <a:xfrm>
            <a:off x="1866899" y="6563042"/>
            <a:ext cx="5410201" cy="215444"/>
          </a:xfrm>
          <a:prstGeom prst="rect">
            <a:avLst/>
          </a:prstGeom>
          <a:noFill/>
        </p:spPr>
        <p:txBody>
          <a:bodyPr wrap="square" rtlCol="0">
            <a:spAutoFit/>
          </a:bodyPr>
          <a:lstStyle/>
          <a:p>
            <a:pPr algn="ctr"/>
            <a:r>
              <a:rPr lang="en-US" sz="800" dirty="0">
                <a:hlinkClick r:id="rId4" tooltip="https://transgriot.blogspot.com/2017/01/if-you-know-lawyer-hug-them.html"/>
              </a:rPr>
              <a:t>This Photo</a:t>
            </a:r>
            <a:r>
              <a:rPr lang="en-US" sz="800" dirty="0"/>
              <a:t> by Unknown Author is licensed under </a:t>
            </a:r>
            <a:r>
              <a:rPr lang="en-US" sz="800" dirty="0">
                <a:hlinkClick r:id="rId5" tooltip="https://creativecommons.org/licenses/by-nc-nd/3.0/"/>
              </a:rPr>
              <a:t>CC BY-NC-ND</a:t>
            </a:r>
            <a:endParaRPr lang="en-US" sz="800" dirty="0"/>
          </a:p>
        </p:txBody>
      </p:sp>
      <p:sp>
        <p:nvSpPr>
          <p:cNvPr id="10" name="TextBox 9">
            <a:extLst>
              <a:ext uri="{FF2B5EF4-FFF2-40B4-BE49-F238E27FC236}">
                <a16:creationId xmlns:a16="http://schemas.microsoft.com/office/drawing/2014/main" id="{39C1A405-D24D-46BC-BCA9-68888A8FC1A7}"/>
              </a:ext>
            </a:extLst>
          </p:cNvPr>
          <p:cNvSpPr txBox="1"/>
          <p:nvPr/>
        </p:nvSpPr>
        <p:spPr>
          <a:xfrm>
            <a:off x="3543299" y="1591963"/>
            <a:ext cx="20574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2"/>
                </a:solidFill>
                <a:latin typeface="Trebuchet MS" panose="020B0603020202020204" pitchFamily="34" charset="0"/>
              </a:rPr>
              <a:t>Attorney</a:t>
            </a:r>
          </a:p>
          <a:p>
            <a:pPr marL="285750" indent="-285750">
              <a:buFont typeface="Arial" panose="020B0604020202020204" pitchFamily="34" charset="0"/>
              <a:buChar char="•"/>
            </a:pPr>
            <a:r>
              <a:rPr lang="en-US" sz="3200" dirty="0">
                <a:solidFill>
                  <a:schemeClr val="tx2"/>
                </a:solidFill>
                <a:latin typeface="Trebuchet MS" panose="020B0603020202020204" pitchFamily="34" charset="0"/>
              </a:rPr>
              <a:t>Plea</a:t>
            </a:r>
          </a:p>
        </p:txBody>
      </p:sp>
    </p:spTree>
    <p:extLst>
      <p:ext uri="{BB962C8B-B14F-4D97-AF65-F5344CB8AC3E}">
        <p14:creationId xmlns:p14="http://schemas.microsoft.com/office/powerpoint/2010/main" val="367560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scale, device, outdoor&#10;&#10;Description automatically generated">
            <a:extLst>
              <a:ext uri="{FF2B5EF4-FFF2-40B4-BE49-F238E27FC236}">
                <a16:creationId xmlns:a16="http://schemas.microsoft.com/office/drawing/2014/main" id="{25344E07-BE50-4D89-B755-81C31E3EDC34}"/>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1676400"/>
            <a:ext cx="4038600" cy="4038600"/>
          </a:xfrm>
        </p:spPr>
      </p:pic>
      <p:sp>
        <p:nvSpPr>
          <p:cNvPr id="3" name="Content Placeholder 2">
            <a:extLst>
              <a:ext uri="{FF2B5EF4-FFF2-40B4-BE49-F238E27FC236}">
                <a16:creationId xmlns:a16="http://schemas.microsoft.com/office/drawing/2014/main" id="{6E7AAE9C-9F67-48E7-94EF-933B6559CA55}"/>
              </a:ext>
            </a:extLst>
          </p:cNvPr>
          <p:cNvSpPr>
            <a:spLocks noGrp="1"/>
          </p:cNvSpPr>
          <p:nvPr>
            <p:ph sz="half" idx="2"/>
          </p:nvPr>
        </p:nvSpPr>
        <p:spPr/>
        <p:txBody>
          <a:bodyPr>
            <a:normAutofit/>
          </a:bodyPr>
          <a:lstStyle/>
          <a:p>
            <a:r>
              <a:rPr lang="en-US" sz="4000" dirty="0">
                <a:solidFill>
                  <a:schemeClr val="tx2"/>
                </a:solidFill>
              </a:rPr>
              <a:t>Attorney</a:t>
            </a:r>
            <a:br>
              <a:rPr lang="en-US" sz="4000" dirty="0">
                <a:solidFill>
                  <a:schemeClr val="tx2"/>
                </a:solidFill>
              </a:rPr>
            </a:br>
            <a:endParaRPr lang="en-US" sz="4000" dirty="0">
              <a:solidFill>
                <a:schemeClr val="tx2"/>
              </a:solidFill>
            </a:endParaRPr>
          </a:p>
          <a:p>
            <a:r>
              <a:rPr lang="en-US" sz="4000" dirty="0">
                <a:solidFill>
                  <a:schemeClr val="tx2"/>
                </a:solidFill>
              </a:rPr>
              <a:t>Plea</a:t>
            </a:r>
          </a:p>
        </p:txBody>
      </p:sp>
      <p:sp>
        <p:nvSpPr>
          <p:cNvPr id="4" name="Title 3">
            <a:extLst>
              <a:ext uri="{FF2B5EF4-FFF2-40B4-BE49-F238E27FC236}">
                <a16:creationId xmlns:a16="http://schemas.microsoft.com/office/drawing/2014/main" id="{E45108BC-C20E-463E-9477-4083A013F9B9}"/>
              </a:ext>
            </a:extLst>
          </p:cNvPr>
          <p:cNvSpPr>
            <a:spLocks noGrp="1"/>
          </p:cNvSpPr>
          <p:nvPr>
            <p:ph type="title"/>
          </p:nvPr>
        </p:nvSpPr>
        <p:spPr/>
        <p:txBody>
          <a:bodyPr/>
          <a:lstStyle/>
          <a:p>
            <a:r>
              <a:rPr lang="en-US" dirty="0"/>
              <a:t>Trial</a:t>
            </a:r>
          </a:p>
        </p:txBody>
      </p:sp>
      <p:sp>
        <p:nvSpPr>
          <p:cNvPr id="7" name="TextBox 6">
            <a:extLst>
              <a:ext uri="{FF2B5EF4-FFF2-40B4-BE49-F238E27FC236}">
                <a16:creationId xmlns:a16="http://schemas.microsoft.com/office/drawing/2014/main" id="{8C2A2FF6-5E4D-41C2-9307-4E1EB2BFB8D0}"/>
              </a:ext>
            </a:extLst>
          </p:cNvPr>
          <p:cNvSpPr txBox="1"/>
          <p:nvPr/>
        </p:nvSpPr>
        <p:spPr>
          <a:xfrm>
            <a:off x="457200" y="5715000"/>
            <a:ext cx="4038600" cy="215444"/>
          </a:xfrm>
          <a:prstGeom prst="rect">
            <a:avLst/>
          </a:prstGeom>
          <a:noFill/>
        </p:spPr>
        <p:txBody>
          <a:bodyPr wrap="square" rtlCol="0">
            <a:spAutoFit/>
          </a:bodyPr>
          <a:lstStyle/>
          <a:p>
            <a:pPr algn="ctr"/>
            <a:r>
              <a:rPr lang="en-US" sz="800" dirty="0">
                <a:hlinkClick r:id="rId4" tooltip="http://fabiusmaximus.com/2012/08/21/42319/"/>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29441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CED2-3614-480D-86E5-555BB187E6A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E55E8380-EC94-4767-87DD-A32716C8BDFF}"/>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2823113015"/>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50284-FEEC-428E-9997-9612B36B34BA}">
  <ds:schemaRefs>
    <ds:schemaRef ds:uri="http://schemas.microsoft.com/office/2006/documentManagement/types"/>
    <ds:schemaRef ds:uri="edf99360-53d5-410e-ba06-d09a36f66d5b"/>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ebc00600-8ec3-4302-9578-9748b584d0c3"/>
    <ds:schemaRef ds:uri="http://www.w3.org/XML/1998/namespace"/>
  </ds:schemaRefs>
</ds:datastoreItem>
</file>

<file path=customXml/itemProps2.xml><?xml version="1.0" encoding="utf-8"?>
<ds:datastoreItem xmlns:ds="http://schemas.openxmlformats.org/officeDocument/2006/customXml" ds:itemID="{6356642C-4996-4BFD-B7A0-3A50A4517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00600-8ec3-4302-9578-9748b584d0c3"/>
    <ds:schemaRef ds:uri="edf99360-53d5-410e-ba06-d09a36f66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C433FD-6EAD-4CA2-9959-4AF4DF266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TotalTime>
  <Words>845</Words>
  <Application>Microsoft Office PowerPoint</Application>
  <PresentationFormat>On-screen Show (4:3)</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AIC_PowerPoint_Template</vt:lpstr>
      <vt:lpstr>Criminal Law: ABCs</vt:lpstr>
      <vt:lpstr>The ABCs</vt:lpstr>
      <vt:lpstr>Arrest</vt:lpstr>
      <vt:lpstr>Bonds and Bail</vt:lpstr>
      <vt:lpstr>Court Appearances</vt:lpstr>
      <vt:lpstr>First Appearance</vt:lpstr>
      <vt:lpstr>Subsequent Appearances</vt:lpstr>
      <vt:lpstr>Trial</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lastModifiedBy>Michelle Runge</cp:lastModifiedBy>
  <cp:revision>70</cp:revision>
  <dcterms:created xsi:type="dcterms:W3CDTF">2017-02-23T13:42:32Z</dcterms:created>
  <dcterms:modified xsi:type="dcterms:W3CDTF">2021-05-27T15:24:58Z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