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57" r:id="rId6"/>
    <p:sldId id="258" r:id="rId7"/>
    <p:sldId id="260" r:id="rId8"/>
    <p:sldId id="261" r:id="rId9"/>
    <p:sldId id="262" r:id="rId10"/>
    <p:sldId id="263" r:id="rId11"/>
    <p:sldId id="264" r:id="rId12"/>
    <p:sldId id="265" r:id="rId13"/>
    <p:sldId id="266" r:id="rId14"/>
    <p:sldId id="267" r:id="rId15"/>
    <p:sldId id="268" r:id="rId16"/>
    <p:sldId id="269"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Paul" initials="AP" lastIdx="2" clrIdx="0">
    <p:extLst>
      <p:ext uri="{19B8F6BF-5375-455C-9EA6-DF929625EA0E}">
        <p15:presenceInfo xmlns:p15="http://schemas.microsoft.com/office/powerpoint/2012/main" userId="S::apaul@innsofcourt.org::d9711889-3a7f-486c-a5e6-19d01327c8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395"/>
    <a:srgbClr val="DCB766"/>
    <a:srgbClr val="C396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83A835-C7E6-DC77-653D-F462CF28ACCC}" v="11" dt="2021-05-18T12:49:08.341"/>
    <p1510:client id="{2B9CB2EB-0DFD-348F-B9C9-1D6CA41600D3}" v="4" dt="2021-05-27T15:22:11.522"/>
    <p1510:client id="{4E0B8DCB-2AE8-542E-8534-DB0870529DE6}" v="2" dt="2021-04-13T14:20:32.389"/>
    <p1510:client id="{BDC3BF9F-E098-0000-A363-F4F023A0BF85}" v="198" dt="2021-04-19T12:20:20.1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02" autoAdjust="0"/>
    <p:restoredTop sz="84085" autoAdjust="0"/>
  </p:normalViewPr>
  <p:slideViewPr>
    <p:cSldViewPr>
      <p:cViewPr varScale="1">
        <p:scale>
          <a:sx n="103" d="100"/>
          <a:sy n="103" d="100"/>
        </p:scale>
        <p:origin x="1712" y="168"/>
      </p:cViewPr>
      <p:guideLst>
        <p:guide orient="horz" pos="2160"/>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100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Runge" userId="S::mrunge@innsofcourt.org::7edb415c-8452-405d-8552-7b708b29ed8f" providerId="AD" clId="Web-{2983A835-C7E6-DC77-653D-F462CF28ACCC}"/>
    <pc:docChg chg="modSld">
      <pc:chgData name="Michelle Runge" userId="S::mrunge@innsofcourt.org::7edb415c-8452-405d-8552-7b708b29ed8f" providerId="AD" clId="Web-{2983A835-C7E6-DC77-653D-F462CF28ACCC}" dt="2021-05-18T12:51:16.426" v="387"/>
      <pc:docMkLst>
        <pc:docMk/>
      </pc:docMkLst>
      <pc:sldChg chg="modNotes">
        <pc:chgData name="Michelle Runge" userId="S::mrunge@innsofcourt.org::7edb415c-8452-405d-8552-7b708b29ed8f" providerId="AD" clId="Web-{2983A835-C7E6-DC77-653D-F462CF28ACCC}" dt="2021-05-18T12:43:04.492" v="122"/>
        <pc:sldMkLst>
          <pc:docMk/>
          <pc:sldMk cId="3994835000" sldId="256"/>
        </pc:sldMkLst>
      </pc:sldChg>
      <pc:sldChg chg="modSp delCm modNotes">
        <pc:chgData name="Michelle Runge" userId="S::mrunge@innsofcourt.org::7edb415c-8452-405d-8552-7b708b29ed8f" providerId="AD" clId="Web-{2983A835-C7E6-DC77-653D-F462CF28ACCC}" dt="2021-05-18T12:51:16.426" v="387"/>
        <pc:sldMkLst>
          <pc:docMk/>
          <pc:sldMk cId="2321696686" sldId="260"/>
        </pc:sldMkLst>
        <pc:spChg chg="mod">
          <ac:chgData name="Michelle Runge" userId="S::mrunge@innsofcourt.org::7edb415c-8452-405d-8552-7b708b29ed8f" providerId="AD" clId="Web-{2983A835-C7E6-DC77-653D-F462CF28ACCC}" dt="2021-05-18T12:49:08.341" v="256" actId="20577"/>
          <ac:spMkLst>
            <pc:docMk/>
            <pc:sldMk cId="2321696686" sldId="260"/>
            <ac:spMk id="3" creationId="{A4EDD1BB-D968-6443-A4D9-D12B50E15081}"/>
          </ac:spMkLst>
        </pc:spChg>
      </pc:sldChg>
    </pc:docChg>
  </pc:docChgLst>
  <pc:docChgLst>
    <pc:chgData name="Michelle Runge" userId="S::mrunge@innsofcourt.org::7edb415c-8452-405d-8552-7b708b29ed8f" providerId="AD" clId="Web-{2B9CB2EB-0DFD-348F-B9C9-1D6CA41600D3}"/>
    <pc:docChg chg="modSld">
      <pc:chgData name="Michelle Runge" userId="S::mrunge@innsofcourt.org::7edb415c-8452-405d-8552-7b708b29ed8f" providerId="AD" clId="Web-{2B9CB2EB-0DFD-348F-B9C9-1D6CA41600D3}" dt="2021-05-27T15:22:11.115" v="23"/>
      <pc:docMkLst>
        <pc:docMk/>
      </pc:docMkLst>
      <pc:sldChg chg="modNotes">
        <pc:chgData name="Michelle Runge" userId="S::mrunge@innsofcourt.org::7edb415c-8452-405d-8552-7b708b29ed8f" providerId="AD" clId="Web-{2B9CB2EB-0DFD-348F-B9C9-1D6CA41600D3}" dt="2021-05-27T15:20:16.659" v="0"/>
        <pc:sldMkLst>
          <pc:docMk/>
          <pc:sldMk cId="3994835000" sldId="256"/>
        </pc:sldMkLst>
      </pc:sldChg>
      <pc:sldChg chg="modNotes">
        <pc:chgData name="Michelle Runge" userId="S::mrunge@innsofcourt.org::7edb415c-8452-405d-8552-7b708b29ed8f" providerId="AD" clId="Web-{2B9CB2EB-0DFD-348F-B9C9-1D6CA41600D3}" dt="2021-05-27T15:21:00.739" v="7"/>
        <pc:sldMkLst>
          <pc:docMk/>
          <pc:sldMk cId="93455087" sldId="258"/>
        </pc:sldMkLst>
      </pc:sldChg>
      <pc:sldChg chg="modNotes">
        <pc:chgData name="Michelle Runge" userId="S::mrunge@innsofcourt.org::7edb415c-8452-405d-8552-7b708b29ed8f" providerId="AD" clId="Web-{2B9CB2EB-0DFD-348F-B9C9-1D6CA41600D3}" dt="2021-05-27T15:21:25.505" v="11"/>
        <pc:sldMkLst>
          <pc:docMk/>
          <pc:sldMk cId="2321696686" sldId="260"/>
        </pc:sldMkLst>
      </pc:sldChg>
      <pc:sldChg chg="modNotes">
        <pc:chgData name="Michelle Runge" userId="S::mrunge@innsofcourt.org::7edb415c-8452-405d-8552-7b708b29ed8f" providerId="AD" clId="Web-{2B9CB2EB-0DFD-348F-B9C9-1D6CA41600D3}" dt="2021-05-27T15:21:33.833" v="12"/>
        <pc:sldMkLst>
          <pc:docMk/>
          <pc:sldMk cId="1426471407" sldId="261"/>
        </pc:sldMkLst>
      </pc:sldChg>
      <pc:sldChg chg="modNotes">
        <pc:chgData name="Michelle Runge" userId="S::mrunge@innsofcourt.org::7edb415c-8452-405d-8552-7b708b29ed8f" providerId="AD" clId="Web-{2B9CB2EB-0DFD-348F-B9C9-1D6CA41600D3}" dt="2021-05-27T15:21:48.583" v="17"/>
        <pc:sldMkLst>
          <pc:docMk/>
          <pc:sldMk cId="1275574611" sldId="262"/>
        </pc:sldMkLst>
      </pc:sldChg>
      <pc:sldChg chg="modNotes">
        <pc:chgData name="Michelle Runge" userId="S::mrunge@innsofcourt.org::7edb415c-8452-405d-8552-7b708b29ed8f" providerId="AD" clId="Web-{2B9CB2EB-0DFD-348F-B9C9-1D6CA41600D3}" dt="2021-05-27T15:21:54.568" v="18"/>
        <pc:sldMkLst>
          <pc:docMk/>
          <pc:sldMk cId="4119737503" sldId="264"/>
        </pc:sldMkLst>
      </pc:sldChg>
      <pc:sldChg chg="modNotes">
        <pc:chgData name="Michelle Runge" userId="S::mrunge@innsofcourt.org::7edb415c-8452-405d-8552-7b708b29ed8f" providerId="AD" clId="Web-{2B9CB2EB-0DFD-348F-B9C9-1D6CA41600D3}" dt="2021-05-27T15:22:01.115" v="20"/>
        <pc:sldMkLst>
          <pc:docMk/>
          <pc:sldMk cId="3964506095" sldId="265"/>
        </pc:sldMkLst>
      </pc:sldChg>
      <pc:sldChg chg="modNotes">
        <pc:chgData name="Michelle Runge" userId="S::mrunge@innsofcourt.org::7edb415c-8452-405d-8552-7b708b29ed8f" providerId="AD" clId="Web-{2B9CB2EB-0DFD-348F-B9C9-1D6CA41600D3}" dt="2021-05-27T15:22:04.928" v="21"/>
        <pc:sldMkLst>
          <pc:docMk/>
          <pc:sldMk cId="778289388" sldId="267"/>
        </pc:sldMkLst>
      </pc:sldChg>
      <pc:sldChg chg="modNotes">
        <pc:chgData name="Michelle Runge" userId="S::mrunge@innsofcourt.org::7edb415c-8452-405d-8552-7b708b29ed8f" providerId="AD" clId="Web-{2B9CB2EB-0DFD-348F-B9C9-1D6CA41600D3}" dt="2021-05-27T15:22:11.115" v="23"/>
        <pc:sldMkLst>
          <pc:docMk/>
          <pc:sldMk cId="2070765319" sldId="268"/>
        </pc:sldMkLst>
      </pc:sldChg>
    </pc:docChg>
  </pc:docChgLst>
  <pc:docChgLst>
    <pc:chgData clId="Web-{2B9CB2EB-0DFD-348F-B9C9-1D6CA41600D3}"/>
    <pc:docChg chg="modSld">
      <pc:chgData name="" userId="" providerId="" clId="Web-{2B9CB2EB-0DFD-348F-B9C9-1D6CA41600D3}" dt="2021-05-27T15:20:14.253" v="0"/>
      <pc:docMkLst>
        <pc:docMk/>
      </pc:docMkLst>
      <pc:sldChg chg="modNotes">
        <pc:chgData name="" userId="" providerId="" clId="Web-{2B9CB2EB-0DFD-348F-B9C9-1D6CA41600D3}" dt="2021-05-27T15:20:14.253" v="0"/>
        <pc:sldMkLst>
          <pc:docMk/>
          <pc:sldMk cId="3994835000" sldId="256"/>
        </pc:sldMkLst>
      </pc:sldChg>
    </pc:docChg>
  </pc:docChgLst>
  <pc:docChgLst>
    <pc:chgData name="Anne Paul" userId="S::apaul@innsofcourt.org::d9711889-3a7f-486c-a5e6-19d01327c8f4" providerId="AD" clId="Web-{4E0B8DCB-2AE8-542E-8534-DB0870529DE6}"/>
    <pc:docChg chg="">
      <pc:chgData name="Anne Paul" userId="S::apaul@innsofcourt.org::d9711889-3a7f-486c-a5e6-19d01327c8f4" providerId="AD" clId="Web-{4E0B8DCB-2AE8-542E-8534-DB0870529DE6}" dt="2021-04-13T14:20:32.389" v="1"/>
      <pc:docMkLst>
        <pc:docMk/>
      </pc:docMkLst>
      <pc:sldChg chg="addCm">
        <pc:chgData name="Anne Paul" userId="S::apaul@innsofcourt.org::d9711889-3a7f-486c-a5e6-19d01327c8f4" providerId="AD" clId="Web-{4E0B8DCB-2AE8-542E-8534-DB0870529DE6}" dt="2021-04-13T14:18:10.807" v="0"/>
        <pc:sldMkLst>
          <pc:docMk/>
          <pc:sldMk cId="2321696686" sldId="260"/>
        </pc:sldMkLst>
      </pc:sldChg>
      <pc:sldChg chg="addCm">
        <pc:chgData name="Anne Paul" userId="S::apaul@innsofcourt.org::d9711889-3a7f-486c-a5e6-19d01327c8f4" providerId="AD" clId="Web-{4E0B8DCB-2AE8-542E-8534-DB0870529DE6}" dt="2021-04-13T14:20:32.389" v="1"/>
        <pc:sldMkLst>
          <pc:docMk/>
          <pc:sldMk cId="3091843180" sldId="263"/>
        </pc:sldMkLst>
      </pc:sldChg>
    </pc:docChg>
  </pc:docChgLst>
  <pc:docChgLst>
    <pc:chgData name="Michelle Runge" userId="S::mrunge@innsofcourt.org::7edb415c-8452-405d-8552-7b708b29ed8f" providerId="AD" clId="Web-{BDC3BF9F-E098-0000-A363-F4F023A0BF85}"/>
    <pc:docChg chg="modSld">
      <pc:chgData name="Michelle Runge" userId="S::mrunge@innsofcourt.org::7edb415c-8452-405d-8552-7b708b29ed8f" providerId="AD" clId="Web-{BDC3BF9F-E098-0000-A363-F4F023A0BF85}" dt="2021-04-19T12:20:20.184" v="383" actId="20577"/>
      <pc:docMkLst>
        <pc:docMk/>
      </pc:docMkLst>
      <pc:sldChg chg="addCm delCm modNotes">
        <pc:chgData name="Michelle Runge" userId="S::mrunge@innsofcourt.org::7edb415c-8452-405d-8552-7b708b29ed8f" providerId="AD" clId="Web-{BDC3BF9F-E098-0000-A363-F4F023A0BF85}" dt="2021-04-19T12:19:56.246" v="379"/>
        <pc:sldMkLst>
          <pc:docMk/>
          <pc:sldMk cId="2321696686" sldId="260"/>
        </pc:sldMkLst>
      </pc:sldChg>
      <pc:sldChg chg="modSp addCm delCm">
        <pc:chgData name="Michelle Runge" userId="S::mrunge@innsofcourt.org::7edb415c-8452-405d-8552-7b708b29ed8f" providerId="AD" clId="Web-{BDC3BF9F-E098-0000-A363-F4F023A0BF85}" dt="2021-04-19T12:20:02.950" v="381" actId="20577"/>
        <pc:sldMkLst>
          <pc:docMk/>
          <pc:sldMk cId="3091843180" sldId="263"/>
        </pc:sldMkLst>
        <pc:spChg chg="mod">
          <ac:chgData name="Michelle Runge" userId="S::mrunge@innsofcourt.org::7edb415c-8452-405d-8552-7b708b29ed8f" providerId="AD" clId="Web-{BDC3BF9F-E098-0000-A363-F4F023A0BF85}" dt="2021-04-19T12:20:02.950" v="381" actId="20577"/>
          <ac:spMkLst>
            <pc:docMk/>
            <pc:sldMk cId="3091843180" sldId="263"/>
            <ac:spMk id="4" creationId="{33039D9B-8297-4639-803B-A8281C34AD3F}"/>
          </ac:spMkLst>
        </pc:spChg>
      </pc:sldChg>
      <pc:sldChg chg="modSp">
        <pc:chgData name="Michelle Runge" userId="S::mrunge@innsofcourt.org::7edb415c-8452-405d-8552-7b708b29ed8f" providerId="AD" clId="Web-{BDC3BF9F-E098-0000-A363-F4F023A0BF85}" dt="2021-04-19T12:20:11.340" v="382" actId="20577"/>
        <pc:sldMkLst>
          <pc:docMk/>
          <pc:sldMk cId="1798454526" sldId="266"/>
        </pc:sldMkLst>
        <pc:spChg chg="mod">
          <ac:chgData name="Michelle Runge" userId="S::mrunge@innsofcourt.org::7edb415c-8452-405d-8552-7b708b29ed8f" providerId="AD" clId="Web-{BDC3BF9F-E098-0000-A363-F4F023A0BF85}" dt="2021-04-19T12:20:11.340" v="382" actId="20577"/>
          <ac:spMkLst>
            <pc:docMk/>
            <pc:sldMk cId="1798454526" sldId="266"/>
            <ac:spMk id="3" creationId="{04C83CF8-8106-40FB-BF0C-29F1CFAE7C31}"/>
          </ac:spMkLst>
        </pc:spChg>
      </pc:sldChg>
      <pc:sldChg chg="modSp">
        <pc:chgData name="Michelle Runge" userId="S::mrunge@innsofcourt.org::7edb415c-8452-405d-8552-7b708b29ed8f" providerId="AD" clId="Web-{BDC3BF9F-E098-0000-A363-F4F023A0BF85}" dt="2021-04-19T12:20:20.184" v="383" actId="20577"/>
        <pc:sldMkLst>
          <pc:docMk/>
          <pc:sldMk cId="192803026" sldId="269"/>
        </pc:sldMkLst>
        <pc:spChg chg="mod">
          <ac:chgData name="Michelle Runge" userId="S::mrunge@innsofcourt.org::7edb415c-8452-405d-8552-7b708b29ed8f" providerId="AD" clId="Web-{BDC3BF9F-E098-0000-A363-F4F023A0BF85}" dt="2021-04-19T12:20:20.184" v="383" actId="20577"/>
          <ac:spMkLst>
            <pc:docMk/>
            <pc:sldMk cId="192803026" sldId="269"/>
            <ac:spMk id="3" creationId="{AB7E2B20-2BA8-4D01-BFD4-C81927F506B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B2059E-4284-4356-A994-6A5E569D6ADF}" type="datetimeFigureOut">
              <a:rPr lang="en-US" smtClean="0"/>
              <a:t>5/27/2021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362E4D-7F68-4B93-BB44-61D80F42E4E7}" type="slidenum">
              <a:rPr lang="en-US" smtClean="0"/>
              <a:t>‹#›</a:t>
            </a:fld>
            <a:endParaRPr lang="en-US"/>
          </a:p>
        </p:txBody>
      </p:sp>
    </p:spTree>
    <p:extLst>
      <p:ext uri="{BB962C8B-B14F-4D97-AF65-F5344CB8AC3E}">
        <p14:creationId xmlns:p14="http://schemas.microsoft.com/office/powerpoint/2010/main" val="2112068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directpoll.com"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www.sli.do" TargetMode="External"/><Relationship Id="rId4" Type="http://schemas.openxmlformats.org/officeDocument/2006/relationships/hyperlink" Target="http://www.polleverywhere.com"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[If this is your first presentation during the program, introduce yourselves and explain the American Inns of Court. Presenters are encouraged to speak from their experience as appropriate during the presentation. This helps students connect with you as the presenter and with the material.</a:t>
            </a:r>
          </a:p>
          <a:p>
            <a:r>
              <a:rPr lang="en-US" i="1" dirty="0"/>
              <a:t>Reminder: This presentation is a template. Feel free to adapt it as needed.]</a:t>
            </a:r>
            <a:endParaRPr lang="en-US" dirty="0"/>
          </a:p>
        </p:txBody>
      </p:sp>
      <p:sp>
        <p:nvSpPr>
          <p:cNvPr id="4" name="Slide Number Placeholder 3"/>
          <p:cNvSpPr>
            <a:spLocks noGrp="1"/>
          </p:cNvSpPr>
          <p:nvPr>
            <p:ph type="sldNum" sz="quarter" idx="5"/>
          </p:nvPr>
        </p:nvSpPr>
        <p:spPr/>
        <p:txBody>
          <a:bodyPr/>
          <a:lstStyle/>
          <a:p>
            <a:fld id="{3A362E4D-7F68-4B93-BB44-61D80F42E4E7}" type="slidenum">
              <a:rPr lang="en-US" smtClean="0"/>
              <a:t>1</a:t>
            </a:fld>
            <a:endParaRPr lang="en-US"/>
          </a:p>
        </p:txBody>
      </p:sp>
    </p:spTree>
    <p:extLst>
      <p:ext uri="{BB962C8B-B14F-4D97-AF65-F5344CB8AC3E}">
        <p14:creationId xmlns:p14="http://schemas.microsoft.com/office/powerpoint/2010/main" val="373473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A362E4D-7F68-4B93-BB44-61D80F42E4E7}" type="slidenum">
              <a:rPr lang="en-US" smtClean="0"/>
              <a:t>10</a:t>
            </a:fld>
            <a:endParaRPr lang="en-US"/>
          </a:p>
        </p:txBody>
      </p:sp>
    </p:spTree>
    <p:extLst>
      <p:ext uri="{BB962C8B-B14F-4D97-AF65-F5344CB8AC3E}">
        <p14:creationId xmlns:p14="http://schemas.microsoft.com/office/powerpoint/2010/main" val="104361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Scenario: A policeman tries to register a legally-purchased handgun with the state of [state], which he intends to keep at home for personal use. However, he is told that no citizen of the state is authorized to own a handgun—even if it is for self-defense.</a:t>
            </a:r>
          </a:p>
          <a:p>
            <a:endParaRPr lang="en-US" dirty="0"/>
          </a:p>
          <a:p>
            <a:r>
              <a:rPr lang="en-US" dirty="0"/>
              <a:t>Case cited: </a:t>
            </a:r>
            <a:r>
              <a:rPr lang="en-US" i="1" dirty="0"/>
              <a:t>District of Columbia et al. v. Heller</a:t>
            </a:r>
            <a:endParaRPr lang="en-US" i="1" dirty="0">
              <a:cs typeface="Calibri"/>
            </a:endParaRPr>
          </a:p>
        </p:txBody>
      </p:sp>
      <p:sp>
        <p:nvSpPr>
          <p:cNvPr id="4" name="Slide Number Placeholder 3"/>
          <p:cNvSpPr>
            <a:spLocks noGrp="1"/>
          </p:cNvSpPr>
          <p:nvPr>
            <p:ph type="sldNum" sz="quarter" idx="5"/>
          </p:nvPr>
        </p:nvSpPr>
        <p:spPr/>
        <p:txBody>
          <a:bodyPr/>
          <a:lstStyle/>
          <a:p>
            <a:fld id="{3A362E4D-7F68-4B93-BB44-61D80F42E4E7}" type="slidenum">
              <a:rPr lang="en-US" smtClean="0"/>
              <a:t>11</a:t>
            </a:fld>
            <a:endParaRPr lang="en-US"/>
          </a:p>
        </p:txBody>
      </p:sp>
    </p:spTree>
    <p:extLst>
      <p:ext uri="{BB962C8B-B14F-4D97-AF65-F5344CB8AC3E}">
        <p14:creationId xmlns:p14="http://schemas.microsoft.com/office/powerpoint/2010/main" val="2658916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i="1" dirty="0"/>
              <a:t>[Show poll results before showing answers.]</a:t>
            </a:r>
            <a:endParaRPr lang="en-US" dirty="0"/>
          </a:p>
        </p:txBody>
      </p:sp>
      <p:sp>
        <p:nvSpPr>
          <p:cNvPr id="4" name="Slide Number Placeholder 3"/>
          <p:cNvSpPr>
            <a:spLocks noGrp="1"/>
          </p:cNvSpPr>
          <p:nvPr>
            <p:ph type="sldNum" sz="quarter" idx="5"/>
          </p:nvPr>
        </p:nvSpPr>
        <p:spPr/>
        <p:txBody>
          <a:bodyPr/>
          <a:lstStyle/>
          <a:p>
            <a:fld id="{3A362E4D-7F68-4B93-BB44-61D80F42E4E7}" type="slidenum">
              <a:rPr lang="en-US" smtClean="0"/>
              <a:t>12</a:t>
            </a:fld>
            <a:endParaRPr lang="en-US"/>
          </a:p>
        </p:txBody>
      </p:sp>
    </p:spTree>
    <p:extLst>
      <p:ext uri="{BB962C8B-B14F-4D97-AF65-F5344CB8AC3E}">
        <p14:creationId xmlns:p14="http://schemas.microsoft.com/office/powerpoint/2010/main" val="1516995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A362E4D-7F68-4B93-BB44-61D80F42E4E7}" type="slidenum">
              <a:rPr lang="en-US" smtClean="0"/>
              <a:t>13</a:t>
            </a:fld>
            <a:endParaRPr lang="en-US"/>
          </a:p>
        </p:txBody>
      </p:sp>
    </p:spTree>
    <p:extLst>
      <p:ext uri="{BB962C8B-B14F-4D97-AF65-F5344CB8AC3E}">
        <p14:creationId xmlns:p14="http://schemas.microsoft.com/office/powerpoint/2010/main" val="807962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dirty="0">
                <a:solidFill>
                  <a:schemeClr val="tx1"/>
                </a:solidFill>
                <a:effectLst/>
                <a:latin typeface="+mn-lt"/>
                <a:ea typeface="+mn-ea"/>
                <a:cs typeface="+mn-cs"/>
              </a:rPr>
              <a:t>What is it?   </a:t>
            </a:r>
            <a:r>
              <a:rPr lang="en-US" sz="1200" b="0" i="0" u="none" strike="noStrike" kern="1200" dirty="0">
                <a:solidFill>
                  <a:schemeClr val="tx1"/>
                </a:solidFill>
                <a:effectLst/>
                <a:latin typeface="+mn-lt"/>
                <a:ea typeface="+mn-ea"/>
                <a:cs typeface="+mn-cs"/>
              </a:rPr>
              <a:t>The Bill of Rights is the first 10 Amendments to the Constitution. It spells out Americans’ rights in relation to their government. </a:t>
            </a:r>
          </a:p>
          <a:p>
            <a:pPr rtl="0" fontAlgn="base"/>
            <a:r>
              <a:rPr lang="en-US" sz="1200" b="0" i="0" u="none" strike="noStrike" kern="1200" dirty="0">
                <a:solidFill>
                  <a:schemeClr val="tx1"/>
                </a:solidFill>
                <a:effectLst/>
                <a:latin typeface="+mn-lt"/>
                <a:ea typeface="+mn-ea"/>
                <a:cs typeface="+mn-cs"/>
              </a:rPr>
              <a:t> </a:t>
            </a:r>
          </a:p>
          <a:p>
            <a:pPr rtl="0" fontAlgn="base"/>
            <a:r>
              <a:rPr lang="en-US" sz="1200" b="1" i="0" u="none" strike="noStrike" kern="1200" dirty="0">
                <a:solidFill>
                  <a:schemeClr val="tx1"/>
                </a:solidFill>
                <a:effectLst/>
                <a:latin typeface="+mn-lt"/>
                <a:ea typeface="+mn-ea"/>
                <a:cs typeface="+mn-cs"/>
              </a:rPr>
              <a:t>How did it happen?  </a:t>
            </a:r>
            <a:r>
              <a:rPr lang="en-US" sz="1200" b="0" i="0" u="none" strike="noStrike" kern="1200" dirty="0">
                <a:solidFill>
                  <a:schemeClr val="tx1"/>
                </a:solidFill>
                <a:effectLst/>
                <a:latin typeface="+mn-lt"/>
                <a:ea typeface="+mn-ea"/>
                <a:cs typeface="+mn-cs"/>
              </a:rPr>
              <a:t>These amendments were proposed by James Madison to help win support for the formation of the new federal government. To get Congress and the States to ratify—or approve—the Constitution, Madison knew the founders would need to provide some protection for people’s individual rights. There were initially 17 amendments. A joint House and Senate Conference Committee settled on 12. On October 2, 1789, President Washington sent copies of the 12 amendments adopted by Congress to the states. By December 15, 1791, three-fourths of the states had ratified 10 of these, now known as the “Bill of Rights.” </a:t>
            </a:r>
          </a:p>
          <a:p>
            <a:pPr rtl="0" fontAlgn="base"/>
            <a:endParaRPr lang="en-US" sz="1200" b="0" i="0" u="none" strike="noStrike" kern="1200" dirty="0">
              <a:solidFill>
                <a:schemeClr val="tx1"/>
              </a:solidFill>
              <a:effectLst/>
              <a:latin typeface="+mn-lt"/>
              <a:ea typeface="+mn-ea"/>
              <a:cs typeface="+mn-cs"/>
            </a:endParaRPr>
          </a:p>
          <a:p>
            <a:pPr rtl="0" fontAlgn="base"/>
            <a:r>
              <a:rPr lang="en-US" sz="1200" b="1" i="0" u="none" strike="noStrike" kern="1200" dirty="0">
                <a:solidFill>
                  <a:schemeClr val="tx1"/>
                </a:solidFill>
                <a:effectLst/>
                <a:latin typeface="+mn-lt"/>
                <a:ea typeface="+mn-ea"/>
                <a:cs typeface="+mn-cs"/>
              </a:rPr>
              <a:t>Why do we need it?   </a:t>
            </a:r>
            <a:r>
              <a:rPr lang="en-US" sz="1200" b="0" i="0" u="none" strike="noStrike" kern="1200" dirty="0">
                <a:solidFill>
                  <a:schemeClr val="tx1"/>
                </a:solidFill>
                <a:effectLst/>
                <a:latin typeface="+mn-lt"/>
                <a:ea typeface="+mn-ea"/>
                <a:cs typeface="+mn-cs"/>
              </a:rPr>
              <a:t>It guarantees civil rights and liberties to the individual—like freedom of speech, press, and religion. It sets rules for due process of law and reserves all powers not delegated to the Federal Government to the people or the States.</a:t>
            </a:r>
            <a:r>
              <a:rPr lang="en-US" sz="1200" b="1" i="0" u="none" strike="noStrike" kern="1200" dirty="0">
                <a:solidFill>
                  <a:schemeClr val="tx1"/>
                </a:solidFill>
                <a:effectLst/>
                <a:latin typeface="+mn-lt"/>
                <a:ea typeface="+mn-ea"/>
                <a:cs typeface="+mn-cs"/>
              </a:rPr>
              <a:t> Basically, the Bill of Rights ensures people’s individual rights are protected.</a:t>
            </a:r>
          </a:p>
        </p:txBody>
      </p:sp>
      <p:sp>
        <p:nvSpPr>
          <p:cNvPr id="4" name="Slide Number Placeholder 3"/>
          <p:cNvSpPr>
            <a:spLocks noGrp="1"/>
          </p:cNvSpPr>
          <p:nvPr>
            <p:ph type="sldNum" sz="quarter" idx="5"/>
          </p:nvPr>
        </p:nvSpPr>
        <p:spPr/>
        <p:txBody>
          <a:bodyPr/>
          <a:lstStyle/>
          <a:p>
            <a:fld id="{3A362E4D-7F68-4B93-BB44-61D80F42E4E7}" type="slidenum">
              <a:rPr lang="en-US" smtClean="0"/>
              <a:t>2</a:t>
            </a:fld>
            <a:endParaRPr lang="en-US"/>
          </a:p>
        </p:txBody>
      </p:sp>
    </p:spTree>
    <p:extLst>
      <p:ext uri="{BB962C8B-B14F-4D97-AF65-F5344CB8AC3E}">
        <p14:creationId xmlns:p14="http://schemas.microsoft.com/office/powerpoint/2010/main" val="3383684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i="1" dirty="0"/>
              <a:t>[</a:t>
            </a:r>
            <a:r>
              <a:rPr lang="en-US" sz="1200" b="0" i="1" u="none" strike="noStrike" kern="1200" dirty="0">
                <a:solidFill>
                  <a:schemeClr val="tx1"/>
                </a:solidFill>
                <a:effectLst/>
                <a:latin typeface="+mn-lt"/>
                <a:ea typeface="+mn-ea"/>
                <a:cs typeface="+mn-cs"/>
              </a:rPr>
              <a:t>Go through these </a:t>
            </a:r>
            <a:r>
              <a:rPr lang="en-US" i="1" dirty="0"/>
              <a:t>very </a:t>
            </a:r>
            <a:r>
              <a:rPr lang="en-US" sz="1200" b="0" i="1" u="none" strike="noStrike" kern="1200" dirty="0">
                <a:solidFill>
                  <a:schemeClr val="tx1"/>
                </a:solidFill>
                <a:effectLst/>
                <a:latin typeface="+mn-lt"/>
                <a:ea typeface="+mn-ea"/>
                <a:cs typeface="+mn-cs"/>
              </a:rPr>
              <a:t>briefly</a:t>
            </a:r>
            <a:r>
              <a:rPr lang="en-US" i="1" dirty="0"/>
              <a:t>.]</a:t>
            </a:r>
            <a:endParaRPr lang="en-US" sz="1200" b="0" i="1" u="none" strike="noStrike"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a:p>
            <a:pPr rtl="0" fontAlgn="base"/>
            <a:r>
              <a:rPr lang="en-US" sz="1200" b="1" i="0" u="none" strike="noStrike" kern="1200" dirty="0">
                <a:solidFill>
                  <a:schemeClr val="tx1"/>
                </a:solidFill>
                <a:effectLst/>
                <a:latin typeface="+mn-lt"/>
                <a:ea typeface="+mn-ea"/>
                <a:cs typeface="+mn-cs"/>
              </a:rPr>
              <a:t>First: </a:t>
            </a:r>
            <a:r>
              <a:rPr lang="en-US" sz="1200" b="0" i="0" u="none" strike="noStrike" kern="1200" dirty="0">
                <a:solidFill>
                  <a:schemeClr val="tx1"/>
                </a:solidFill>
                <a:effectLst/>
                <a:latin typeface="+mn-lt"/>
                <a:ea typeface="+mn-ea"/>
                <a:cs typeface="+mn-cs"/>
              </a:rPr>
              <a:t>provides several rights protections: to express ideas through speech and the press, to assemble or gather with a group to protest or for other reasons, and to ask the government to fix problems. It also protects the right to religious beliefs and practices. It prevents the government from creating or favoring a religion. </a:t>
            </a:r>
            <a:endParaRPr lang="en-US" sz="1200" b="0" i="0" u="none" strike="noStrike" kern="1200" dirty="0">
              <a:solidFill>
                <a:schemeClr val="tx1"/>
              </a:solidFill>
              <a:effectLst/>
              <a:latin typeface="+mn-lt"/>
              <a:cs typeface="Calibri"/>
            </a:endParaRPr>
          </a:p>
          <a:p>
            <a:pPr rtl="0" fontAlgn="base"/>
            <a:r>
              <a:rPr lang="en-US" sz="1200" b="1" i="0" u="none" strike="noStrike" kern="1200" dirty="0">
                <a:solidFill>
                  <a:schemeClr val="tx1"/>
                </a:solidFill>
                <a:effectLst/>
                <a:latin typeface="+mn-lt"/>
                <a:ea typeface="+mn-ea"/>
                <a:cs typeface="+mn-cs"/>
              </a:rPr>
              <a:t>Second: </a:t>
            </a:r>
            <a:r>
              <a:rPr lang="en-US" sz="1200" b="0" i="0" u="none" strike="noStrike" kern="1200" dirty="0">
                <a:solidFill>
                  <a:schemeClr val="tx1"/>
                </a:solidFill>
                <a:effectLst/>
                <a:latin typeface="+mn-lt"/>
                <a:ea typeface="+mn-ea"/>
                <a:cs typeface="+mn-cs"/>
              </a:rPr>
              <a:t>protects the right to keep and bear arms. </a:t>
            </a:r>
          </a:p>
          <a:p>
            <a:pPr rtl="0" fontAlgn="base"/>
            <a:r>
              <a:rPr lang="en-US" sz="1200" b="1" i="0" u="none" strike="noStrike" kern="1200" dirty="0">
                <a:solidFill>
                  <a:schemeClr val="tx1"/>
                </a:solidFill>
                <a:effectLst/>
                <a:latin typeface="+mn-lt"/>
                <a:ea typeface="+mn-ea"/>
                <a:cs typeface="+mn-cs"/>
              </a:rPr>
              <a:t>Third: </a:t>
            </a:r>
            <a:r>
              <a:rPr lang="en-US" sz="1200" b="0" i="0" u="none" strike="noStrike" kern="1200" dirty="0">
                <a:solidFill>
                  <a:schemeClr val="tx1"/>
                </a:solidFill>
                <a:effectLst/>
                <a:latin typeface="+mn-lt"/>
                <a:ea typeface="+mn-ea"/>
                <a:cs typeface="+mn-cs"/>
              </a:rPr>
              <a:t>prevents government from forcing homeowners to allow soldiers to use their homes. Before the Revolutionary War, laws gave British soldiers the right to take over private homes. </a:t>
            </a:r>
          </a:p>
          <a:p>
            <a:pPr rtl="0" fontAlgn="base"/>
            <a:r>
              <a:rPr lang="en-US" sz="1200" b="1" i="0" u="none" strike="noStrike" kern="1200" dirty="0">
                <a:solidFill>
                  <a:schemeClr val="tx1"/>
                </a:solidFill>
                <a:effectLst/>
                <a:latin typeface="+mn-lt"/>
                <a:ea typeface="+mn-ea"/>
                <a:cs typeface="+mn-cs"/>
              </a:rPr>
              <a:t>Fourth: </a:t>
            </a:r>
            <a:r>
              <a:rPr lang="en-US" sz="1200" b="0" i="0" u="none" strike="noStrike" kern="1200" dirty="0">
                <a:solidFill>
                  <a:schemeClr val="tx1"/>
                </a:solidFill>
                <a:effectLst/>
                <a:latin typeface="+mn-lt"/>
                <a:ea typeface="+mn-ea"/>
                <a:cs typeface="+mn-cs"/>
              </a:rPr>
              <a:t>bars the government from unreasonable search and seizure of an individual or their private property. </a:t>
            </a:r>
          </a:p>
          <a:p>
            <a:pPr rtl="0" fontAlgn="base"/>
            <a:r>
              <a:rPr lang="en-US" sz="1200" b="1" i="0" u="none" strike="noStrike" kern="1200" dirty="0">
                <a:solidFill>
                  <a:schemeClr val="tx1"/>
                </a:solidFill>
                <a:effectLst/>
                <a:latin typeface="+mn-lt"/>
                <a:ea typeface="+mn-ea"/>
                <a:cs typeface="+mn-cs"/>
              </a:rPr>
              <a:t>Fifth: </a:t>
            </a:r>
            <a:r>
              <a:rPr lang="en-US" sz="1200" b="0" i="0" u="none" strike="noStrike" kern="1200" dirty="0">
                <a:solidFill>
                  <a:schemeClr val="tx1"/>
                </a:solidFill>
                <a:effectLst/>
                <a:latin typeface="+mn-lt"/>
                <a:ea typeface="+mn-ea"/>
                <a:cs typeface="+mn-cs"/>
              </a:rPr>
              <a:t>provides several protections for people accused of crimes. It states that serious criminal charges must be started by a grand jury.  A person cannot be tried twice for the same offense (double jeopardy) or have property taken away without just compensation. People have the right against self-incrimination and cannot be imprisoned without due process of law (fair procedures and trials.) </a:t>
            </a:r>
          </a:p>
          <a:p>
            <a:pPr rtl="0" fontAlgn="base"/>
            <a:r>
              <a:rPr lang="en-US" sz="1200" b="1" i="0" u="none" strike="noStrike" kern="1200" dirty="0">
                <a:solidFill>
                  <a:schemeClr val="tx1"/>
                </a:solidFill>
                <a:effectLst/>
                <a:latin typeface="+mn-lt"/>
                <a:ea typeface="+mn-ea"/>
                <a:cs typeface="+mn-cs"/>
              </a:rPr>
              <a:t>Sixth: </a:t>
            </a:r>
            <a:r>
              <a:rPr lang="en-US" sz="1200" b="0" i="0" u="none" strike="noStrike" kern="1200" dirty="0">
                <a:solidFill>
                  <a:schemeClr val="tx1"/>
                </a:solidFill>
                <a:effectLst/>
                <a:latin typeface="+mn-lt"/>
                <a:ea typeface="+mn-ea"/>
                <a:cs typeface="+mn-cs"/>
              </a:rPr>
              <a:t>provides additional protections to people accused of crimes, such as the right to a speedy and public trial, trial by an impartial jury in criminal cases, and to be informed of criminal charges. Witnesses must face the accused, and the accused is allowed his or her own witnesses and to be represented by a lawyer.  </a:t>
            </a:r>
          </a:p>
          <a:p>
            <a:pPr rtl="0" fontAlgn="base"/>
            <a:r>
              <a:rPr lang="en-US" sz="1200" b="1" i="0" u="none" strike="noStrike" kern="1200" dirty="0">
                <a:solidFill>
                  <a:schemeClr val="tx1"/>
                </a:solidFill>
                <a:effectLst/>
                <a:latin typeface="+mn-lt"/>
                <a:ea typeface="+mn-ea"/>
                <a:cs typeface="+mn-cs"/>
              </a:rPr>
              <a:t>Seventh: </a:t>
            </a:r>
            <a:r>
              <a:rPr lang="en-US" sz="1200" b="0" i="0" u="none" strike="noStrike" kern="1200" dirty="0">
                <a:solidFill>
                  <a:schemeClr val="tx1"/>
                </a:solidFill>
                <a:effectLst/>
                <a:latin typeface="+mn-lt"/>
                <a:ea typeface="+mn-ea"/>
                <a:cs typeface="+mn-cs"/>
              </a:rPr>
              <a:t>extends the right to a jury trial in Federal civil cases. </a:t>
            </a:r>
          </a:p>
          <a:p>
            <a:pPr rtl="0" fontAlgn="base"/>
            <a:r>
              <a:rPr lang="en-US" sz="1200" b="1" i="0" u="none" strike="noStrike" kern="1200" dirty="0">
                <a:solidFill>
                  <a:schemeClr val="tx1"/>
                </a:solidFill>
                <a:effectLst/>
                <a:latin typeface="+mn-lt"/>
                <a:ea typeface="+mn-ea"/>
                <a:cs typeface="+mn-cs"/>
              </a:rPr>
              <a:t>Eighth: </a:t>
            </a:r>
            <a:r>
              <a:rPr lang="en-US" sz="1200" b="0" i="0" u="none" strike="noStrike" kern="1200" dirty="0">
                <a:solidFill>
                  <a:schemeClr val="tx1"/>
                </a:solidFill>
                <a:effectLst/>
                <a:latin typeface="+mn-lt"/>
                <a:ea typeface="+mn-ea"/>
                <a:cs typeface="+mn-cs"/>
              </a:rPr>
              <a:t>bars excessive bail and fines and cruel and unusual punishment. </a:t>
            </a:r>
            <a:endParaRPr lang="en-US" sz="1200" b="0" i="0" u="none" strike="noStrike" kern="1200" dirty="0">
              <a:solidFill>
                <a:schemeClr val="tx1"/>
              </a:solidFill>
              <a:effectLst/>
              <a:latin typeface="+mn-lt"/>
              <a:cs typeface="Calibri"/>
            </a:endParaRPr>
          </a:p>
          <a:p>
            <a:pPr rtl="0" fontAlgn="base"/>
            <a:r>
              <a:rPr lang="en-US" sz="1200" b="1" i="0" u="none" strike="noStrike" kern="1200" dirty="0">
                <a:solidFill>
                  <a:schemeClr val="tx1"/>
                </a:solidFill>
                <a:effectLst/>
                <a:latin typeface="+mn-lt"/>
                <a:ea typeface="+mn-ea"/>
                <a:cs typeface="+mn-cs"/>
              </a:rPr>
              <a:t>Ninth:</a:t>
            </a:r>
            <a:r>
              <a:rPr lang="en-US" sz="1200" b="0" i="0" u="none" strike="noStrike" kern="1200" dirty="0">
                <a:solidFill>
                  <a:schemeClr val="tx1"/>
                </a:solidFill>
                <a:effectLst/>
                <a:latin typeface="+mn-lt"/>
                <a:ea typeface="+mn-ea"/>
                <a:cs typeface="+mn-cs"/>
              </a:rPr>
              <a:t> states that listing specific rights in the Constitution does not mean that people do not have other rights that have not been spelled out. </a:t>
            </a:r>
          </a:p>
          <a:p>
            <a:pPr rtl="0" fontAlgn="base"/>
            <a:r>
              <a:rPr lang="en-US" sz="1200" b="1" i="0" u="none" strike="noStrike" kern="1200" dirty="0">
                <a:solidFill>
                  <a:schemeClr val="tx1"/>
                </a:solidFill>
                <a:effectLst/>
                <a:latin typeface="+mn-lt"/>
                <a:ea typeface="+mn-ea"/>
                <a:cs typeface="+mn-cs"/>
              </a:rPr>
              <a:t>Tenth: </a:t>
            </a:r>
            <a:r>
              <a:rPr lang="en-US" sz="1200" b="0" i="0" u="none" strike="noStrike" kern="1200" dirty="0">
                <a:solidFill>
                  <a:schemeClr val="tx1"/>
                </a:solidFill>
                <a:effectLst/>
                <a:latin typeface="+mn-lt"/>
                <a:ea typeface="+mn-ea"/>
                <a:cs typeface="+mn-cs"/>
              </a:rPr>
              <a:t>says that the Federal Government only has those powers delegated in the Constitution. If it isn’t listed, it belongs to the states or to the people. </a:t>
            </a:r>
          </a:p>
          <a:p>
            <a:endParaRPr lang="en-US" dirty="0"/>
          </a:p>
        </p:txBody>
      </p:sp>
      <p:sp>
        <p:nvSpPr>
          <p:cNvPr id="4" name="Slide Number Placeholder 3"/>
          <p:cNvSpPr>
            <a:spLocks noGrp="1"/>
          </p:cNvSpPr>
          <p:nvPr>
            <p:ph type="sldNum" sz="quarter" idx="5"/>
          </p:nvPr>
        </p:nvSpPr>
        <p:spPr/>
        <p:txBody>
          <a:bodyPr/>
          <a:lstStyle/>
          <a:p>
            <a:fld id="{3A362E4D-7F68-4B93-BB44-61D80F42E4E7}" type="slidenum">
              <a:rPr lang="en-US" smtClean="0"/>
              <a:t>3</a:t>
            </a:fld>
            <a:endParaRPr lang="en-US"/>
          </a:p>
        </p:txBody>
      </p:sp>
    </p:spTree>
    <p:extLst>
      <p:ext uri="{BB962C8B-B14F-4D97-AF65-F5344CB8AC3E}">
        <p14:creationId xmlns:p14="http://schemas.microsoft.com/office/powerpoint/2010/main" val="4152933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cs typeface="Calibri"/>
              </a:rPr>
              <a:t>[This is a suggested activity to help students connect with what they are learning. If students have their phones with them, create a text-in poll so they can see the results on screen in real time. Some online polling platforms include:</a:t>
            </a:r>
          </a:p>
          <a:p>
            <a:r>
              <a:rPr lang="en-US" i="1" dirty="0">
                <a:cs typeface="Calibri"/>
              </a:rPr>
              <a:t>* </a:t>
            </a:r>
            <a:r>
              <a:rPr lang="en-US" i="1" dirty="0">
                <a:hlinkClick r:id="rId3"/>
              </a:rPr>
              <a:t>www.directpoll.com</a:t>
            </a:r>
            <a:endParaRPr lang="en-US" i="1" dirty="0">
              <a:cs typeface="Calibri"/>
            </a:endParaRPr>
          </a:p>
          <a:p>
            <a:r>
              <a:rPr lang="en-US" i="1" dirty="0">
                <a:cs typeface="Calibri"/>
              </a:rPr>
              <a:t>* </a:t>
            </a:r>
            <a:r>
              <a:rPr lang="en-US" i="1" dirty="0">
                <a:hlinkClick r:id="rId4"/>
              </a:rPr>
              <a:t>www.polleverywhere.com</a:t>
            </a:r>
            <a:endParaRPr lang="en-US" i="1">
              <a:cs typeface="Calibri"/>
              <a:hlinkClick r:id=""/>
            </a:endParaRPr>
          </a:p>
          <a:p>
            <a:r>
              <a:rPr lang="en-US" i="1" dirty="0">
                <a:cs typeface="Calibri"/>
              </a:rPr>
              <a:t>*</a:t>
            </a:r>
            <a:r>
              <a:rPr lang="en-US" i="1" dirty="0"/>
              <a:t> </a:t>
            </a:r>
            <a:r>
              <a:rPr lang="en-US" i="1" dirty="0">
                <a:hlinkClick r:id="rId5"/>
              </a:rPr>
              <a:t>www.sli.do</a:t>
            </a:r>
            <a:endParaRPr lang="en-US" i="1" dirty="0">
              <a:cs typeface="Calibri"/>
            </a:endParaRPr>
          </a:p>
          <a:p>
            <a:endParaRPr lang="en-US" i="1" dirty="0">
              <a:cs typeface="Calibri"/>
            </a:endParaRPr>
          </a:p>
          <a:p>
            <a:r>
              <a:rPr lang="en-US" i="1" dirty="0">
                <a:cs typeface="Calibri"/>
              </a:rPr>
              <a:t>Once you create your poll, you should receive a text-in number or link. Insert the link or number on this slide so that students can participate in the poll.</a:t>
            </a:r>
          </a:p>
          <a:p>
            <a:endParaRPr lang="en-US" i="1" dirty="0">
              <a:cs typeface="Calibri"/>
            </a:endParaRPr>
          </a:p>
          <a:p>
            <a:r>
              <a:rPr lang="en-US" i="1" dirty="0">
                <a:cs typeface="Calibri"/>
              </a:rPr>
              <a:t>If there is time, encourage discussion around each of the quiz answers.]</a:t>
            </a:r>
          </a:p>
        </p:txBody>
      </p:sp>
      <p:sp>
        <p:nvSpPr>
          <p:cNvPr id="4" name="Slide Number Placeholder 3"/>
          <p:cNvSpPr>
            <a:spLocks noGrp="1"/>
          </p:cNvSpPr>
          <p:nvPr>
            <p:ph type="sldNum" sz="quarter" idx="5"/>
          </p:nvPr>
        </p:nvSpPr>
        <p:spPr/>
        <p:txBody>
          <a:bodyPr/>
          <a:lstStyle/>
          <a:p>
            <a:fld id="{3A362E4D-7F68-4B93-BB44-61D80F42E4E7}" type="slidenum">
              <a:rPr lang="en-US" smtClean="0"/>
              <a:t>4</a:t>
            </a:fld>
            <a:endParaRPr lang="en-US"/>
          </a:p>
        </p:txBody>
      </p:sp>
    </p:spTree>
    <p:extLst>
      <p:ext uri="{BB962C8B-B14F-4D97-AF65-F5344CB8AC3E}">
        <p14:creationId xmlns:p14="http://schemas.microsoft.com/office/powerpoint/2010/main" val="103068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Scenario: A woman is picked up by [state] police under suspicion of having robbed a convenience store three days ago. She is taken to two different police stations and interrogated for three hours. Eventually, she admits to the crime. At trial, the oral confession and the transcript are presented to the jury. The woman is found guilty of first degree robbery and sentenced to 30-60 years in prison.</a:t>
            </a:r>
          </a:p>
          <a:p>
            <a:endParaRPr lang="en-US" dirty="0"/>
          </a:p>
          <a:p>
            <a:r>
              <a:rPr lang="en-US" dirty="0"/>
              <a:t>Case cited:</a:t>
            </a:r>
            <a:r>
              <a:rPr lang="en-US" i="1" dirty="0"/>
              <a:t> </a:t>
            </a:r>
            <a:r>
              <a:rPr lang="en-US" i="1" dirty="0" err="1"/>
              <a:t>Vignera</a:t>
            </a:r>
            <a:r>
              <a:rPr lang="en-US" i="1" dirty="0"/>
              <a:t> v. New York</a:t>
            </a:r>
            <a:endParaRPr lang="en-US" i="1" dirty="0">
              <a:cs typeface="Calibri"/>
            </a:endParaRPr>
          </a:p>
        </p:txBody>
      </p:sp>
      <p:sp>
        <p:nvSpPr>
          <p:cNvPr id="4" name="Slide Number Placeholder 3"/>
          <p:cNvSpPr>
            <a:spLocks noGrp="1"/>
          </p:cNvSpPr>
          <p:nvPr>
            <p:ph type="sldNum" sz="quarter" idx="5"/>
          </p:nvPr>
        </p:nvSpPr>
        <p:spPr/>
        <p:txBody>
          <a:bodyPr/>
          <a:lstStyle/>
          <a:p>
            <a:fld id="{3A362E4D-7F68-4B93-BB44-61D80F42E4E7}" type="slidenum">
              <a:rPr lang="en-US" smtClean="0"/>
              <a:t>5</a:t>
            </a:fld>
            <a:endParaRPr lang="en-US"/>
          </a:p>
        </p:txBody>
      </p:sp>
    </p:spTree>
    <p:extLst>
      <p:ext uri="{BB962C8B-B14F-4D97-AF65-F5344CB8AC3E}">
        <p14:creationId xmlns:p14="http://schemas.microsoft.com/office/powerpoint/2010/main" val="2161413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[Show poll results before showing answers.]</a:t>
            </a:r>
            <a:endParaRPr lang="en-US" i="1" dirty="0">
              <a:cs typeface="Calibri"/>
            </a:endParaRPr>
          </a:p>
        </p:txBody>
      </p:sp>
      <p:sp>
        <p:nvSpPr>
          <p:cNvPr id="4" name="Slide Number Placeholder 3"/>
          <p:cNvSpPr>
            <a:spLocks noGrp="1"/>
          </p:cNvSpPr>
          <p:nvPr>
            <p:ph type="sldNum" sz="quarter" idx="5"/>
          </p:nvPr>
        </p:nvSpPr>
        <p:spPr/>
        <p:txBody>
          <a:bodyPr/>
          <a:lstStyle/>
          <a:p>
            <a:fld id="{3A362E4D-7F68-4B93-BB44-61D80F42E4E7}" type="slidenum">
              <a:rPr lang="en-US" smtClean="0"/>
              <a:t>6</a:t>
            </a:fld>
            <a:endParaRPr lang="en-US"/>
          </a:p>
        </p:txBody>
      </p:sp>
    </p:spTree>
    <p:extLst>
      <p:ext uri="{BB962C8B-B14F-4D97-AF65-F5344CB8AC3E}">
        <p14:creationId xmlns:p14="http://schemas.microsoft.com/office/powerpoint/2010/main" val="4086116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A362E4D-7F68-4B93-BB44-61D80F42E4E7}" type="slidenum">
              <a:rPr lang="en-US" smtClean="0"/>
              <a:t>7</a:t>
            </a:fld>
            <a:endParaRPr lang="en-US"/>
          </a:p>
        </p:txBody>
      </p:sp>
    </p:spTree>
    <p:extLst>
      <p:ext uri="{BB962C8B-B14F-4D97-AF65-F5344CB8AC3E}">
        <p14:creationId xmlns:p14="http://schemas.microsoft.com/office/powerpoint/2010/main" val="4278894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Scenario: [State] said it was legal for the school board to reimburse parents for busing children to private schools, including Catholic schools. A taxpayer living in the state sued the school board claiming it was unlawful for the state to require him to pay taxes for kids attending religious academies. However, the Supreme Court upheld the state’s law.</a:t>
            </a:r>
          </a:p>
          <a:p>
            <a:endParaRPr lang="en-US" dirty="0"/>
          </a:p>
          <a:p>
            <a:r>
              <a:rPr lang="en-US" dirty="0"/>
              <a:t>Case cited: </a:t>
            </a:r>
            <a:r>
              <a:rPr lang="en-US" i="1" dirty="0"/>
              <a:t>Everson v. Board of Education</a:t>
            </a:r>
            <a:endParaRPr lang="en-US" i="1" dirty="0">
              <a:cs typeface="Calibri"/>
            </a:endParaRPr>
          </a:p>
        </p:txBody>
      </p:sp>
      <p:sp>
        <p:nvSpPr>
          <p:cNvPr id="4" name="Slide Number Placeholder 3"/>
          <p:cNvSpPr>
            <a:spLocks noGrp="1"/>
          </p:cNvSpPr>
          <p:nvPr>
            <p:ph type="sldNum" sz="quarter" idx="5"/>
          </p:nvPr>
        </p:nvSpPr>
        <p:spPr/>
        <p:txBody>
          <a:bodyPr/>
          <a:lstStyle/>
          <a:p>
            <a:fld id="{3A362E4D-7F68-4B93-BB44-61D80F42E4E7}" type="slidenum">
              <a:rPr lang="en-US" smtClean="0"/>
              <a:t>8</a:t>
            </a:fld>
            <a:endParaRPr lang="en-US"/>
          </a:p>
        </p:txBody>
      </p:sp>
    </p:spTree>
    <p:extLst>
      <p:ext uri="{BB962C8B-B14F-4D97-AF65-F5344CB8AC3E}">
        <p14:creationId xmlns:p14="http://schemas.microsoft.com/office/powerpoint/2010/main" val="2374736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defTabSz="914400">
              <a:lnSpc>
                <a:spcPct val="100000"/>
              </a:lnSpc>
              <a:spcBef>
                <a:spcPts val="0"/>
              </a:spcBef>
              <a:spcAft>
                <a:spcPts val="0"/>
              </a:spcAft>
              <a:buNone/>
              <a:tabLst/>
              <a:defRPr/>
            </a:pPr>
            <a:r>
              <a:rPr lang="en-US" i="1" dirty="0"/>
              <a:t>[Show poll results before showing answers.]</a:t>
            </a:r>
            <a:endParaRPr lang="en-US" dirty="0"/>
          </a:p>
          <a:p>
            <a:pPr marL="0" marR="0" lvl="0" indent="0" algn="l" defTabSz="914400">
              <a:lnSpc>
                <a:spcPct val="100000"/>
              </a:lnSpc>
              <a:spcBef>
                <a:spcPts val="0"/>
              </a:spcBef>
              <a:spcAft>
                <a:spcPts val="0"/>
              </a:spcAft>
              <a:buNone/>
              <a:tabLst/>
              <a:defRPr/>
            </a:pPr>
            <a:endParaRPr lang="en-US"/>
          </a:p>
        </p:txBody>
      </p:sp>
      <p:sp>
        <p:nvSpPr>
          <p:cNvPr id="4" name="Slide Number Placeholder 3"/>
          <p:cNvSpPr>
            <a:spLocks noGrp="1"/>
          </p:cNvSpPr>
          <p:nvPr>
            <p:ph type="sldNum" sz="quarter" idx="5"/>
          </p:nvPr>
        </p:nvSpPr>
        <p:spPr/>
        <p:txBody>
          <a:bodyPr/>
          <a:lstStyle/>
          <a:p>
            <a:fld id="{3A362E4D-7F68-4B93-BB44-61D80F42E4E7}" type="slidenum">
              <a:rPr lang="en-US" smtClean="0"/>
              <a:t>9</a:t>
            </a:fld>
            <a:endParaRPr lang="en-US"/>
          </a:p>
        </p:txBody>
      </p:sp>
    </p:spTree>
    <p:extLst>
      <p:ext uri="{BB962C8B-B14F-4D97-AF65-F5344CB8AC3E}">
        <p14:creationId xmlns:p14="http://schemas.microsoft.com/office/powerpoint/2010/main" val="38418692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IC Title Slide 1a">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3200400"/>
            <a:ext cx="8229600" cy="1143000"/>
          </a:xfrm>
        </p:spPr>
        <p:txBody>
          <a:bodyPr/>
          <a:lstStyle>
            <a:lvl1pPr>
              <a:defRPr b="1">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1143000"/>
            <a:ext cx="4114458" cy="1314341"/>
          </a:xfrm>
          <a:prstGeom prst="rect">
            <a:avLst/>
          </a:prstGeom>
        </p:spPr>
      </p:pic>
    </p:spTree>
    <p:extLst>
      <p:ext uri="{BB962C8B-B14F-4D97-AF65-F5344CB8AC3E}">
        <p14:creationId xmlns:p14="http://schemas.microsoft.com/office/powerpoint/2010/main" val="2537788866"/>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IC Title Slide 1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3200"/>
            <a:ext cx="7924800" cy="1401762"/>
          </a:xfrm>
        </p:spPr>
        <p:txBody>
          <a:bodyPr/>
          <a:lstStyle>
            <a:lvl1pPr>
              <a:defRPr b="1">
                <a:solidFill>
                  <a:srgbClr val="002395"/>
                </a:solidFill>
                <a:latin typeface="Trebuchet MS" panose="020B0603020202020204" pitchFamily="34" charset="0"/>
              </a:defRPr>
            </a:lvl1pPr>
          </a:lstStyle>
          <a:p>
            <a:r>
              <a:rPr lang="en-US" dirty="0"/>
              <a:t>Click to edit </a:t>
            </a:r>
            <a:br>
              <a:rPr lang="en-US" dirty="0"/>
            </a:br>
            <a:r>
              <a:rPr lang="en-US" dirty="0"/>
              <a:t>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
        <p:nvSpPr>
          <p:cNvPr id="14" name="Rectangle 13"/>
          <p:cNvSpPr/>
          <p:nvPr userDrawn="1"/>
        </p:nvSpPr>
        <p:spPr>
          <a:xfrm>
            <a:off x="0" y="1447800"/>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7489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AIC Title Slide 2a">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1470025"/>
          </a:xfrm>
        </p:spPr>
        <p:txBody>
          <a:bodyPr>
            <a:normAutofit/>
          </a:bodyPr>
          <a:lstStyle>
            <a:lvl1pPr>
              <a:defRPr sz="4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4267200"/>
            <a:ext cx="6400800" cy="1752600"/>
          </a:xfrm>
        </p:spPr>
        <p:txBody>
          <a:bodyPr/>
          <a:lstStyle>
            <a:lvl1pPr marL="0" indent="0" algn="ctr">
              <a:buNone/>
              <a:defRPr>
                <a:solidFill>
                  <a:schemeClr val="bg1"/>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1143000"/>
            <a:ext cx="4114458" cy="1314341"/>
          </a:xfrm>
          <a:prstGeom prst="rect">
            <a:avLst/>
          </a:prstGeom>
        </p:spPr>
      </p:pic>
    </p:spTree>
    <p:extLst>
      <p:ext uri="{BB962C8B-B14F-4D97-AF65-F5344CB8AC3E}">
        <p14:creationId xmlns:p14="http://schemas.microsoft.com/office/powerpoint/2010/main" val="2469874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C Title Slide 2b">
    <p:spTree>
      <p:nvGrpSpPr>
        <p:cNvPr id="1" name=""/>
        <p:cNvGrpSpPr/>
        <p:nvPr/>
      </p:nvGrpSpPr>
      <p:grpSpPr>
        <a:xfrm>
          <a:off x="0" y="0"/>
          <a:ext cx="0" cy="0"/>
          <a:chOff x="0" y="0"/>
          <a:chExt cx="0" cy="0"/>
        </a:xfrm>
      </p:grpSpPr>
      <p:sp>
        <p:nvSpPr>
          <p:cNvPr id="14" name="Rectangle 13"/>
          <p:cNvSpPr/>
          <p:nvPr userDrawn="1"/>
        </p:nvSpPr>
        <p:spPr>
          <a:xfrm>
            <a:off x="0" y="1447800"/>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685800" y="2133600"/>
            <a:ext cx="7772400" cy="1470025"/>
          </a:xfrm>
        </p:spPr>
        <p:txBody>
          <a:bodyPr>
            <a:normAutofit/>
          </a:bodyPr>
          <a:lstStyle>
            <a:lvl1pPr>
              <a:defRPr sz="4000" b="1">
                <a:solidFill>
                  <a:srgbClr val="002395"/>
                </a:solidFill>
              </a:defRPr>
            </a:lvl1pPr>
          </a:lstStyle>
          <a:p>
            <a:r>
              <a:rPr lang="en-US"/>
              <a:t>Click to edit Master title style</a:t>
            </a:r>
            <a:endParaRPr lang="en-US" dirty="0"/>
          </a:p>
        </p:txBody>
      </p:sp>
      <p:sp>
        <p:nvSpPr>
          <p:cNvPr id="9" name="Subtitle 2"/>
          <p:cNvSpPr>
            <a:spLocks noGrp="1"/>
          </p:cNvSpPr>
          <p:nvPr>
            <p:ph type="subTitle" idx="1"/>
          </p:nvPr>
        </p:nvSpPr>
        <p:spPr>
          <a:xfrm>
            <a:off x="1371600" y="3810000"/>
            <a:ext cx="6400800" cy="1752600"/>
          </a:xfrm>
        </p:spPr>
        <p:txBody>
          <a:bodyPr/>
          <a:lstStyle>
            <a:lvl1pPr marL="0" indent="0" algn="ctr">
              <a:buNone/>
              <a:defRPr>
                <a:solidFill>
                  <a:srgbClr val="002395"/>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Tree>
    <p:extLst>
      <p:ext uri="{BB962C8B-B14F-4D97-AF65-F5344CB8AC3E}">
        <p14:creationId xmlns:p14="http://schemas.microsoft.com/office/powerpoint/2010/main" val="3631684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IC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638"/>
            <a:ext cx="6096000" cy="1020762"/>
          </a:xfrm>
        </p:spPr>
        <p:txBody>
          <a:bodyPr>
            <a:noAutofit/>
          </a:bodyPr>
          <a:lstStyle>
            <a:lvl1pPr>
              <a:lnSpc>
                <a:spcPts val="4100"/>
              </a:lnSpc>
              <a:defRPr sz="4000" b="1">
                <a:solidFill>
                  <a:schemeClr val="bg1"/>
                </a:solidFill>
                <a:latin typeface="Trebuchet MS" panose="020B0603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1752600"/>
            <a:ext cx="8229600" cy="3962400"/>
          </a:xfrm>
        </p:spPr>
        <p:txBody>
          <a:bodyPr/>
          <a:lstStyle>
            <a:lvl1pPr>
              <a:defRPr>
                <a:solidFill>
                  <a:srgbClr val="002395"/>
                </a:solidFill>
                <a:latin typeface="Trebuchet MS" panose="020B0603020202020204" pitchFamily="34" charset="0"/>
              </a:defRPr>
            </a:lvl1pPr>
            <a:lvl2pPr>
              <a:defRPr>
                <a:solidFill>
                  <a:srgbClr val="002395"/>
                </a:solidFill>
                <a:latin typeface="Trebuchet MS" panose="020B0603020202020204" pitchFamily="34" charset="0"/>
              </a:defRPr>
            </a:lvl2pPr>
            <a:lvl3pPr>
              <a:defRPr>
                <a:solidFill>
                  <a:srgbClr val="002395"/>
                </a:solidFill>
                <a:latin typeface="Trebuchet MS" panose="020B0603020202020204" pitchFamily="34" charset="0"/>
              </a:defRPr>
            </a:lvl3pPr>
            <a:lvl4pPr>
              <a:defRPr>
                <a:solidFill>
                  <a:srgbClr val="002395"/>
                </a:solidFill>
                <a:latin typeface="Trebuchet MS" panose="020B0603020202020204" pitchFamily="34" charset="0"/>
              </a:defRPr>
            </a:lvl4pPr>
            <a:lvl5pPr>
              <a:defRPr>
                <a:solidFill>
                  <a:srgbClr val="002395"/>
                </a:solidFill>
                <a:latin typeface="Trebuchet MS" panose="020B06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p:cNvSpPr/>
          <p:nvPr userDrawn="1"/>
        </p:nvSpPr>
        <p:spPr>
          <a:xfrm>
            <a:off x="0" y="1447800"/>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Tree>
    <p:extLst>
      <p:ext uri="{BB962C8B-B14F-4D97-AF65-F5344CB8AC3E}">
        <p14:creationId xmlns:p14="http://schemas.microsoft.com/office/powerpoint/2010/main" val="190572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IC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19100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1"/>
            <a:ext cx="4038600" cy="419100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1447800"/>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12"/>
          </p:nvPr>
        </p:nvSpPr>
        <p:spPr>
          <a:xfrm>
            <a:off x="8077200" y="6325825"/>
            <a:ext cx="609600" cy="261742"/>
          </a:xfrm>
          <a:prstGeom prst="rect">
            <a:avLst/>
          </a:prstGeom>
        </p:spPr>
        <p:txBody>
          <a:bodyPr/>
          <a:lstStyle>
            <a:lvl1pPr algn="r">
              <a:defRPr sz="1050">
                <a:solidFill>
                  <a:srgbClr val="002395"/>
                </a:solidFill>
                <a:latin typeface="Trebuchet MS" panose="020B0603020202020204" pitchFamily="34" charset="0"/>
              </a:defRPr>
            </a:lvl1pPr>
          </a:lstStyle>
          <a:p>
            <a:fld id="{AB148B37-049D-428F-AE40-3D47B31A334C}" type="slidenum">
              <a:rPr lang="en-US" smtClean="0"/>
              <a:pPr/>
              <a:t>‹#›</a:t>
            </a:fld>
            <a:endParaRPr lang="en-US" dirty="0"/>
          </a:p>
        </p:txBody>
      </p:sp>
      <p:sp>
        <p:nvSpPr>
          <p:cNvPr id="15" name="Title 1"/>
          <p:cNvSpPr>
            <a:spLocks noGrp="1"/>
          </p:cNvSpPr>
          <p:nvPr>
            <p:ph type="title"/>
          </p:nvPr>
        </p:nvSpPr>
        <p:spPr>
          <a:xfrm>
            <a:off x="2590800" y="274638"/>
            <a:ext cx="6096000" cy="1020762"/>
          </a:xfrm>
        </p:spPr>
        <p:txBody>
          <a:bodyPr>
            <a:noAutofit/>
          </a:bodyPr>
          <a:lstStyle>
            <a:lvl1pPr>
              <a:lnSpc>
                <a:spcPts val="4100"/>
              </a:lnSpc>
              <a:defRPr sz="4000" b="1">
                <a:solidFill>
                  <a:schemeClr val="bg1"/>
                </a:solidFill>
                <a:latin typeface="Trebuchet MS" panose="020B0603020202020204" pitchFamily="34" charset="0"/>
              </a:defRPr>
            </a:lvl1pPr>
          </a:lstStyle>
          <a:p>
            <a:r>
              <a:rPr lang="en-US"/>
              <a:t>Click to edit Master title style</a:t>
            </a:r>
            <a:endParaRPr lang="en-US" dirty="0"/>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Tree>
    <p:extLst>
      <p:ext uri="{BB962C8B-B14F-4D97-AF65-F5344CB8AC3E}">
        <p14:creationId xmlns:p14="http://schemas.microsoft.com/office/powerpoint/2010/main" val="2562738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IC Title Only">
    <p:spTree>
      <p:nvGrpSpPr>
        <p:cNvPr id="1" name=""/>
        <p:cNvGrpSpPr/>
        <p:nvPr/>
      </p:nvGrpSpPr>
      <p:grpSpPr>
        <a:xfrm>
          <a:off x="0" y="0"/>
          <a:ext cx="0" cy="0"/>
          <a:chOff x="0" y="0"/>
          <a:chExt cx="0" cy="0"/>
        </a:xfrm>
      </p:grpSpPr>
      <p:sp>
        <p:nvSpPr>
          <p:cNvPr id="6" name="Rectangle 5"/>
          <p:cNvSpPr/>
          <p:nvPr userDrawn="1"/>
        </p:nvSpPr>
        <p:spPr>
          <a:xfrm>
            <a:off x="0" y="1447800"/>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2590800" y="274638"/>
            <a:ext cx="6096000" cy="1020762"/>
          </a:xfrm>
        </p:spPr>
        <p:txBody>
          <a:bodyPr>
            <a:noAutofit/>
          </a:bodyPr>
          <a:lstStyle>
            <a:lvl1pPr>
              <a:lnSpc>
                <a:spcPts val="4100"/>
              </a:lnSpc>
              <a:defRPr sz="4000" b="1">
                <a:solidFill>
                  <a:schemeClr val="bg1"/>
                </a:solidFill>
                <a:latin typeface="Trebuchet MS" panose="020B0603020202020204" pitchFamily="34" charset="0"/>
              </a:defRPr>
            </a:lvl1pPr>
          </a:lstStyle>
          <a:p>
            <a:r>
              <a:rPr lang="en-US"/>
              <a:t>Click to edit Master title style</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Tree>
    <p:extLst>
      <p:ext uri="{BB962C8B-B14F-4D97-AF65-F5344CB8AC3E}">
        <p14:creationId xmlns:p14="http://schemas.microsoft.com/office/powerpoint/2010/main" val="3261540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34000"/>
            <a:ext cx="5486400" cy="566738"/>
          </a:xfrm>
        </p:spPr>
        <p:txBody>
          <a:bodyPr anchor="t"/>
          <a:lstStyle>
            <a:lvl1pPr algn="l">
              <a:defRPr sz="2000" b="1">
                <a:solidFill>
                  <a:srgbClr val="002395"/>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1524000"/>
            <a:ext cx="5486400" cy="3733800"/>
          </a:xfrm>
        </p:spPr>
        <p:txBody>
          <a:bodyPr/>
          <a:lstStyle>
            <a:lvl1pPr marL="0" indent="0" algn="ctr">
              <a:buNone/>
              <a:defRPr sz="3200">
                <a:latin typeface="Trebuchet MS" panose="020B0603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943600"/>
            <a:ext cx="5486400" cy="457200"/>
          </a:xfrm>
        </p:spPr>
        <p:txBody>
          <a:bodyPr/>
          <a:lstStyle>
            <a:lvl1pPr marL="0" indent="0">
              <a:buNone/>
              <a:defRPr sz="1400">
                <a:solidFill>
                  <a:srgbClr val="00239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Tree>
    <p:extLst>
      <p:ext uri="{BB962C8B-B14F-4D97-AF65-F5344CB8AC3E}">
        <p14:creationId xmlns:p14="http://schemas.microsoft.com/office/powerpoint/2010/main" val="3121081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0207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1"/>
            <a:ext cx="82296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2457706"/>
      </p:ext>
    </p:extLst>
  </p:cSld>
  <p:clrMap bg1="lt1" tx1="dk1" bg2="lt2" tx2="dk2" accent1="accent1" accent2="accent2" accent3="accent3" accent4="accent4" accent5="accent5" accent6="accent6" hlink="hlink" folHlink="folHlink"/>
  <p:sldLayoutIdLst>
    <p:sldLayoutId id="2147483655" r:id="rId1"/>
    <p:sldLayoutId id="2147483658" r:id="rId2"/>
    <p:sldLayoutId id="2147483649" r:id="rId3"/>
    <p:sldLayoutId id="2147483659" r:id="rId4"/>
    <p:sldLayoutId id="2147483650" r:id="rId5"/>
    <p:sldLayoutId id="2147483652" r:id="rId6"/>
    <p:sldLayoutId id="2147483654" r:id="rId7"/>
    <p:sldLayoutId id="2147483657" r:id="rId8"/>
  </p:sldLayoutIdLst>
  <p:txStyles>
    <p:titleStyle>
      <a:lvl1pPr algn="ctr" defTabSz="914400" rtl="0" eaLnBrk="1" latinLnBrk="0" hangingPunct="1">
        <a:spcBef>
          <a:spcPct val="0"/>
        </a:spcBef>
        <a:buNone/>
        <a:defRPr sz="4400" kern="1200">
          <a:solidFill>
            <a:schemeClr val="bg1"/>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en.wikipedia.org/wiki/browning_m1910"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creativecommons.org/licenses/by/3.0/" TargetMode="External"/><Relationship Id="rId4" Type="http://schemas.openxmlformats.org/officeDocument/2006/relationships/hyperlink" Target="https://www.flickr.com/photos/49243838@N00/7688094718"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s://creativecommons.org/licenses/by-nc/3.0/" TargetMode="External"/><Relationship Id="rId4" Type="http://schemas.openxmlformats.org/officeDocument/2006/relationships/hyperlink" Target="https://www.flickr.com/photos/wwworks/3876284625/"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Constitutional Rights</a:t>
            </a:r>
          </a:p>
        </p:txBody>
      </p:sp>
      <p:sp>
        <p:nvSpPr>
          <p:cNvPr id="3" name="Subtitle 2">
            <a:extLst>
              <a:ext uri="{FF2B5EF4-FFF2-40B4-BE49-F238E27FC236}">
                <a16:creationId xmlns:a16="http://schemas.microsoft.com/office/drawing/2014/main" id="{5FB8379A-1E43-4652-B80A-9D7EF0F425A2}"/>
              </a:ext>
            </a:extLst>
          </p:cNvPr>
          <p:cNvSpPr>
            <a:spLocks noGrp="1"/>
          </p:cNvSpPr>
          <p:nvPr>
            <p:ph type="subTitle" idx="1"/>
          </p:nvPr>
        </p:nvSpPr>
        <p:spPr/>
        <p:txBody>
          <a:bodyPr/>
          <a:lstStyle/>
          <a:p>
            <a:r>
              <a:rPr lang="en-US" sz="2800" dirty="0"/>
              <a:t>[Inn Name], [Presenters]</a:t>
            </a:r>
          </a:p>
          <a:p>
            <a:endParaRPr lang="en-US" dirty="0"/>
          </a:p>
          <a:p>
            <a:fld id="{4925C260-F6F0-450E-B2C3-6E37FF129256}" type="datetime4">
              <a:rPr lang="en-US" sz="2400" smtClean="0"/>
              <a:t>May 27, 2021</a:t>
            </a:fld>
            <a:endParaRPr lang="en-US" sz="2400" dirty="0"/>
          </a:p>
        </p:txBody>
      </p:sp>
    </p:spTree>
    <p:extLst>
      <p:ext uri="{BB962C8B-B14F-4D97-AF65-F5344CB8AC3E}">
        <p14:creationId xmlns:p14="http://schemas.microsoft.com/office/powerpoint/2010/main" val="3994835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35C3-B340-46F2-8B4F-6D77BB126C5F}"/>
              </a:ext>
            </a:extLst>
          </p:cNvPr>
          <p:cNvSpPr>
            <a:spLocks noGrp="1"/>
          </p:cNvSpPr>
          <p:nvPr>
            <p:ph type="title"/>
          </p:nvPr>
        </p:nvSpPr>
        <p:spPr/>
        <p:txBody>
          <a:bodyPr/>
          <a:lstStyle/>
          <a:p>
            <a:r>
              <a:rPr lang="en-US" dirty="0"/>
              <a:t>Which Amendment?</a:t>
            </a:r>
          </a:p>
        </p:txBody>
      </p:sp>
      <p:sp>
        <p:nvSpPr>
          <p:cNvPr id="3" name="Content Placeholder 2">
            <a:extLst>
              <a:ext uri="{FF2B5EF4-FFF2-40B4-BE49-F238E27FC236}">
                <a16:creationId xmlns:a16="http://schemas.microsoft.com/office/drawing/2014/main" id="{04C83CF8-8106-40FB-BF0C-29F1CFAE7C31}"/>
              </a:ext>
            </a:extLst>
          </p:cNvPr>
          <p:cNvSpPr txBox="1">
            <a:spLocks/>
          </p:cNvSpPr>
          <p:nvPr/>
        </p:nvSpPr>
        <p:spPr>
          <a:xfrm>
            <a:off x="152400" y="1752600"/>
            <a:ext cx="8839200" cy="3962400"/>
          </a:xfrm>
          <a:prstGeom prst="rect">
            <a:avLst/>
          </a:prstGeom>
        </p:spPr>
        <p:txBody>
          <a:bodyPr lIns="91440" tIns="45720" rIns="91440" bIns="45720" anchor="t">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450" b="1" dirty="0">
                <a:solidFill>
                  <a:schemeClr val="tx2"/>
                </a:solidFill>
                <a:highlight>
                  <a:srgbClr val="FFFF00"/>
                </a:highlight>
              </a:rPr>
              <a:t>A: First Amendment (freedom of speech, religion, assembly, press, and petition)</a:t>
            </a:r>
            <a:endParaRPr lang="en-US" sz="3450" b="1" dirty="0">
              <a:solidFill>
                <a:schemeClr val="tx2"/>
              </a:solidFill>
              <a:highlight>
                <a:srgbClr val="FFFF00"/>
              </a:highlight>
              <a:cs typeface="Calibri"/>
            </a:endParaRPr>
          </a:p>
          <a:p>
            <a:pPr marL="0" indent="0">
              <a:buFont typeface="Arial" pitchFamily="34" charset="0"/>
              <a:buNone/>
            </a:pPr>
            <a:endParaRPr lang="en-US" sz="3450" dirty="0">
              <a:solidFill>
                <a:schemeClr val="tx2"/>
              </a:solidFill>
            </a:endParaRPr>
          </a:p>
          <a:p>
            <a:pPr marL="0" indent="0">
              <a:buFont typeface="Arial" pitchFamily="34" charset="0"/>
              <a:buNone/>
            </a:pPr>
            <a:r>
              <a:rPr lang="en-US" sz="3450" dirty="0">
                <a:solidFill>
                  <a:schemeClr val="tx2"/>
                </a:solidFill>
              </a:rPr>
              <a:t>B: Ninth Amendment (rights reserved to the people)</a:t>
            </a:r>
          </a:p>
          <a:p>
            <a:pPr marL="0" indent="0">
              <a:buFont typeface="Arial" pitchFamily="34" charset="0"/>
              <a:buNone/>
            </a:pPr>
            <a:endParaRPr lang="en-US" sz="3450" dirty="0">
              <a:solidFill>
                <a:schemeClr val="tx2"/>
              </a:solidFill>
            </a:endParaRPr>
          </a:p>
          <a:p>
            <a:pPr marL="0" indent="0">
              <a:buFont typeface="Arial" pitchFamily="34" charset="0"/>
              <a:buNone/>
            </a:pPr>
            <a:r>
              <a:rPr lang="en-US" sz="3450" dirty="0">
                <a:solidFill>
                  <a:schemeClr val="tx2"/>
                </a:solidFill>
              </a:rPr>
              <a:t>C: Tenth Amendment</a:t>
            </a:r>
            <a:r>
              <a:rPr lang="en-US" sz="3450" dirty="0">
                <a:solidFill>
                  <a:schemeClr val="tx2"/>
                </a:solidFill>
                <a:sym typeface="Wingdings" pitchFamily="2" charset="2"/>
              </a:rPr>
              <a:t> (Federal government only has powers listed in the Constitution)</a:t>
            </a:r>
            <a:endParaRPr lang="en-US" sz="3450" dirty="0">
              <a:solidFill>
                <a:schemeClr val="tx2"/>
              </a:solidFill>
            </a:endParaRPr>
          </a:p>
        </p:txBody>
      </p:sp>
    </p:spTree>
    <p:extLst>
      <p:ext uri="{BB962C8B-B14F-4D97-AF65-F5344CB8AC3E}">
        <p14:creationId xmlns:p14="http://schemas.microsoft.com/office/powerpoint/2010/main" val="1798454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35C3-B340-46F2-8B4F-6D77BB126C5F}"/>
              </a:ext>
            </a:extLst>
          </p:cNvPr>
          <p:cNvSpPr>
            <a:spLocks noGrp="1"/>
          </p:cNvSpPr>
          <p:nvPr>
            <p:ph type="title"/>
          </p:nvPr>
        </p:nvSpPr>
        <p:spPr/>
        <p:txBody>
          <a:bodyPr/>
          <a:lstStyle/>
          <a:p>
            <a:r>
              <a:rPr lang="en-US" dirty="0"/>
              <a:t>Which Amendment?</a:t>
            </a:r>
          </a:p>
        </p:txBody>
      </p:sp>
      <p:pic>
        <p:nvPicPr>
          <p:cNvPr id="4" name="Picture 3" descr="A picture containing weapon, gun, different&#10;&#10;Description automatically generated">
            <a:extLst>
              <a:ext uri="{FF2B5EF4-FFF2-40B4-BE49-F238E27FC236}">
                <a16:creationId xmlns:a16="http://schemas.microsoft.com/office/drawing/2014/main" id="{4E73B59F-1D38-4D14-98F6-4F77BA52EB5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828800" y="1447800"/>
            <a:ext cx="5765224" cy="4685890"/>
          </a:xfrm>
          <a:prstGeom prst="rect">
            <a:avLst/>
          </a:prstGeom>
        </p:spPr>
      </p:pic>
      <p:sp>
        <p:nvSpPr>
          <p:cNvPr id="5" name="TextBox 4">
            <a:extLst>
              <a:ext uri="{FF2B5EF4-FFF2-40B4-BE49-F238E27FC236}">
                <a16:creationId xmlns:a16="http://schemas.microsoft.com/office/drawing/2014/main" id="{91679282-6089-435D-9757-EC387FD208C5}"/>
              </a:ext>
            </a:extLst>
          </p:cNvPr>
          <p:cNvSpPr txBox="1"/>
          <p:nvPr/>
        </p:nvSpPr>
        <p:spPr>
          <a:xfrm>
            <a:off x="1828800" y="6133690"/>
            <a:ext cx="5765224" cy="215444"/>
          </a:xfrm>
          <a:prstGeom prst="rect">
            <a:avLst/>
          </a:prstGeom>
          <a:noFill/>
        </p:spPr>
        <p:txBody>
          <a:bodyPr wrap="square" rtlCol="0">
            <a:spAutoFit/>
          </a:bodyPr>
          <a:lstStyle/>
          <a:p>
            <a:pPr algn="ctr"/>
            <a:r>
              <a:rPr lang="en-US" sz="800" dirty="0">
                <a:hlinkClick r:id="rId4" tooltip="http://en.wikipedia.org/wiki/browning_m1910"/>
              </a:rPr>
              <a:t>This Photo</a:t>
            </a:r>
            <a:r>
              <a:rPr lang="en-US" sz="800" dirty="0"/>
              <a:t> by Unknown Author is licensed under </a:t>
            </a:r>
            <a:r>
              <a:rPr lang="en-US" sz="800" dirty="0">
                <a:hlinkClick r:id="rId5" tooltip="https://creativecommons.org/licenses/by-sa/3.0/"/>
              </a:rPr>
              <a:t>CC BY-SA</a:t>
            </a:r>
            <a:endParaRPr lang="en-US" sz="800" dirty="0"/>
          </a:p>
        </p:txBody>
      </p:sp>
    </p:spTree>
    <p:extLst>
      <p:ext uri="{BB962C8B-B14F-4D97-AF65-F5344CB8AC3E}">
        <p14:creationId xmlns:p14="http://schemas.microsoft.com/office/powerpoint/2010/main" val="778289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35C3-B340-46F2-8B4F-6D77BB126C5F}"/>
              </a:ext>
            </a:extLst>
          </p:cNvPr>
          <p:cNvSpPr>
            <a:spLocks noGrp="1"/>
          </p:cNvSpPr>
          <p:nvPr>
            <p:ph type="title"/>
          </p:nvPr>
        </p:nvSpPr>
        <p:spPr/>
        <p:txBody>
          <a:bodyPr/>
          <a:lstStyle/>
          <a:p>
            <a:r>
              <a:rPr lang="en-US" dirty="0"/>
              <a:t>Which Amendment?</a:t>
            </a:r>
          </a:p>
        </p:txBody>
      </p:sp>
      <p:sp>
        <p:nvSpPr>
          <p:cNvPr id="3" name="Content Placeholder 2">
            <a:extLst>
              <a:ext uri="{FF2B5EF4-FFF2-40B4-BE49-F238E27FC236}">
                <a16:creationId xmlns:a16="http://schemas.microsoft.com/office/drawing/2014/main" id="{AB7E2B20-2BA8-4D01-BFD4-C81927F506B7}"/>
              </a:ext>
            </a:extLst>
          </p:cNvPr>
          <p:cNvSpPr txBox="1">
            <a:spLocks/>
          </p:cNvSpPr>
          <p:nvPr/>
        </p:nvSpPr>
        <p:spPr>
          <a:xfrm>
            <a:off x="304800" y="1752600"/>
            <a:ext cx="8610600" cy="3962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450" dirty="0">
                <a:solidFill>
                  <a:schemeClr val="tx2"/>
                </a:solidFill>
              </a:rPr>
              <a:t>A: Second Amendment (right to bear arms)</a:t>
            </a:r>
          </a:p>
          <a:p>
            <a:pPr marL="0" indent="0">
              <a:buFont typeface="Arial" pitchFamily="34" charset="0"/>
              <a:buNone/>
            </a:pPr>
            <a:endParaRPr lang="en-US" sz="3450" dirty="0">
              <a:solidFill>
                <a:schemeClr val="tx2"/>
              </a:solidFill>
            </a:endParaRPr>
          </a:p>
          <a:p>
            <a:pPr marL="0" indent="0">
              <a:buFont typeface="Arial" pitchFamily="34" charset="0"/>
              <a:buNone/>
            </a:pPr>
            <a:r>
              <a:rPr lang="en-US" sz="3450" dirty="0">
                <a:solidFill>
                  <a:schemeClr val="tx2"/>
                </a:solidFill>
              </a:rPr>
              <a:t>B: First Amendment (freedom of speech, religion, assembly, press, and petition)</a:t>
            </a:r>
          </a:p>
          <a:p>
            <a:pPr marL="0" indent="0">
              <a:buFont typeface="Arial" pitchFamily="34" charset="0"/>
              <a:buNone/>
            </a:pPr>
            <a:endParaRPr lang="en-US" sz="3450" dirty="0">
              <a:solidFill>
                <a:schemeClr val="tx2"/>
              </a:solidFill>
            </a:endParaRPr>
          </a:p>
          <a:p>
            <a:pPr marL="0" indent="0">
              <a:buFont typeface="Arial" pitchFamily="34" charset="0"/>
              <a:buNone/>
            </a:pPr>
            <a:r>
              <a:rPr lang="en-US" sz="3450" dirty="0">
                <a:solidFill>
                  <a:schemeClr val="tx2"/>
                </a:solidFill>
              </a:rPr>
              <a:t>C: Ninth Amendment (rights reserved to the people)</a:t>
            </a:r>
          </a:p>
        </p:txBody>
      </p:sp>
    </p:spTree>
    <p:extLst>
      <p:ext uri="{BB962C8B-B14F-4D97-AF65-F5344CB8AC3E}">
        <p14:creationId xmlns:p14="http://schemas.microsoft.com/office/powerpoint/2010/main" val="207076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35C3-B340-46F2-8B4F-6D77BB126C5F}"/>
              </a:ext>
            </a:extLst>
          </p:cNvPr>
          <p:cNvSpPr>
            <a:spLocks noGrp="1"/>
          </p:cNvSpPr>
          <p:nvPr>
            <p:ph type="title"/>
          </p:nvPr>
        </p:nvSpPr>
        <p:spPr/>
        <p:txBody>
          <a:bodyPr/>
          <a:lstStyle/>
          <a:p>
            <a:r>
              <a:rPr lang="en-US" dirty="0"/>
              <a:t>Which Amendment?</a:t>
            </a:r>
          </a:p>
        </p:txBody>
      </p:sp>
      <p:sp>
        <p:nvSpPr>
          <p:cNvPr id="3" name="Content Placeholder 2">
            <a:extLst>
              <a:ext uri="{FF2B5EF4-FFF2-40B4-BE49-F238E27FC236}">
                <a16:creationId xmlns:a16="http://schemas.microsoft.com/office/drawing/2014/main" id="{AB7E2B20-2BA8-4D01-BFD4-C81927F506B7}"/>
              </a:ext>
            </a:extLst>
          </p:cNvPr>
          <p:cNvSpPr txBox="1">
            <a:spLocks/>
          </p:cNvSpPr>
          <p:nvPr/>
        </p:nvSpPr>
        <p:spPr>
          <a:xfrm>
            <a:off x="304800" y="1752600"/>
            <a:ext cx="8610600" cy="3962400"/>
          </a:xfrm>
          <a:prstGeom prst="rect">
            <a:avLst/>
          </a:prstGeom>
        </p:spPr>
        <p:txBody>
          <a:bodyPr lIns="91440" tIns="45720" rIns="91440" bIns="45720" anchor="t">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450" b="1" dirty="0">
                <a:solidFill>
                  <a:schemeClr val="tx2"/>
                </a:solidFill>
                <a:highlight>
                  <a:srgbClr val="FFFF00"/>
                </a:highlight>
              </a:rPr>
              <a:t>A: Second Amendment (right to bear arms)</a:t>
            </a:r>
          </a:p>
          <a:p>
            <a:pPr marL="0" indent="0">
              <a:buFont typeface="Arial" pitchFamily="34" charset="0"/>
              <a:buNone/>
            </a:pPr>
            <a:endParaRPr lang="en-US" sz="3450" dirty="0">
              <a:solidFill>
                <a:schemeClr val="tx2"/>
              </a:solidFill>
            </a:endParaRPr>
          </a:p>
          <a:p>
            <a:pPr marL="0" indent="0">
              <a:buFont typeface="Arial" pitchFamily="34" charset="0"/>
              <a:buNone/>
            </a:pPr>
            <a:r>
              <a:rPr lang="en-US" sz="3450" dirty="0">
                <a:solidFill>
                  <a:schemeClr val="tx2"/>
                </a:solidFill>
              </a:rPr>
              <a:t>B: First Amendment (freedom of speech, religion, assembly, press, and petition)</a:t>
            </a:r>
          </a:p>
          <a:p>
            <a:pPr marL="0" indent="0">
              <a:buFont typeface="Arial" pitchFamily="34" charset="0"/>
              <a:buNone/>
            </a:pPr>
            <a:endParaRPr lang="en-US" sz="3450" dirty="0">
              <a:solidFill>
                <a:schemeClr val="tx2"/>
              </a:solidFill>
            </a:endParaRPr>
          </a:p>
          <a:p>
            <a:pPr marL="0" indent="0">
              <a:buFont typeface="Arial" pitchFamily="34" charset="0"/>
              <a:buNone/>
            </a:pPr>
            <a:r>
              <a:rPr lang="en-US" sz="3450" dirty="0">
                <a:solidFill>
                  <a:schemeClr val="tx2"/>
                </a:solidFill>
              </a:rPr>
              <a:t>C: Ninth Amendment (rights reserved to the people)</a:t>
            </a:r>
          </a:p>
        </p:txBody>
      </p:sp>
    </p:spTree>
    <p:extLst>
      <p:ext uri="{BB962C8B-B14F-4D97-AF65-F5344CB8AC3E}">
        <p14:creationId xmlns:p14="http://schemas.microsoft.com/office/powerpoint/2010/main" val="192803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32DEF-D44E-4E61-80ED-74A42B69E991}"/>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819198C2-A48B-4BA1-841C-89D8A5026E71}"/>
              </a:ext>
            </a:extLst>
          </p:cNvPr>
          <p:cNvSpPr>
            <a:spLocks noGrp="1"/>
          </p:cNvSpPr>
          <p:nvPr>
            <p:ph type="subTitle" idx="1"/>
          </p:nvPr>
        </p:nvSpPr>
        <p:spPr/>
        <p:txBody>
          <a:bodyPr/>
          <a:lstStyle/>
          <a:p>
            <a:r>
              <a:rPr lang="en-US" dirty="0"/>
              <a:t>Questions?</a:t>
            </a:r>
          </a:p>
        </p:txBody>
      </p:sp>
    </p:spTree>
    <p:extLst>
      <p:ext uri="{BB962C8B-B14F-4D97-AF65-F5344CB8AC3E}">
        <p14:creationId xmlns:p14="http://schemas.microsoft.com/office/powerpoint/2010/main" val="2055910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Thought bubble">
            <a:extLst>
              <a:ext uri="{FF2B5EF4-FFF2-40B4-BE49-F238E27FC236}">
                <a16:creationId xmlns:a16="http://schemas.microsoft.com/office/drawing/2014/main" id="{513B6FC1-E613-4FA0-AF88-ECE6BB3F64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95056" y="1870424"/>
            <a:ext cx="5606143" cy="5606143"/>
          </a:xfrm>
          <a:prstGeom prst="rect">
            <a:avLst/>
          </a:prstGeom>
        </p:spPr>
      </p:pic>
      <p:pic>
        <p:nvPicPr>
          <p:cNvPr id="4" name="Graphic 3" descr="Thought bubble">
            <a:extLst>
              <a:ext uri="{FF2B5EF4-FFF2-40B4-BE49-F238E27FC236}">
                <a16:creationId xmlns:a16="http://schemas.microsoft.com/office/drawing/2014/main" id="{5A9F8779-C1FA-4F7C-94E6-897F0406CE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228600" y="897609"/>
            <a:ext cx="5334000" cy="5062781"/>
          </a:xfrm>
          <a:prstGeom prst="rect">
            <a:avLst/>
          </a:prstGeom>
        </p:spPr>
      </p:pic>
      <p:sp>
        <p:nvSpPr>
          <p:cNvPr id="5" name="TextBox 4">
            <a:extLst>
              <a:ext uri="{FF2B5EF4-FFF2-40B4-BE49-F238E27FC236}">
                <a16:creationId xmlns:a16="http://schemas.microsoft.com/office/drawing/2014/main" id="{9A947ED8-4C50-49B8-84F5-704DAD805ED5}"/>
              </a:ext>
            </a:extLst>
          </p:cNvPr>
          <p:cNvSpPr txBox="1"/>
          <p:nvPr/>
        </p:nvSpPr>
        <p:spPr>
          <a:xfrm>
            <a:off x="685800" y="2269209"/>
            <a:ext cx="3614057" cy="954107"/>
          </a:xfrm>
          <a:prstGeom prst="rect">
            <a:avLst/>
          </a:prstGeom>
          <a:noFill/>
        </p:spPr>
        <p:txBody>
          <a:bodyPr wrap="square" rtlCol="0">
            <a:spAutoFit/>
          </a:bodyPr>
          <a:lstStyle/>
          <a:p>
            <a:pPr algn="ctr"/>
            <a:r>
              <a:rPr lang="en-US" sz="2800" b="1" dirty="0">
                <a:solidFill>
                  <a:schemeClr val="tx2"/>
                </a:solidFill>
              </a:rPr>
              <a:t>What protects the rights of U.S. citizens?</a:t>
            </a:r>
          </a:p>
        </p:txBody>
      </p:sp>
      <p:sp>
        <p:nvSpPr>
          <p:cNvPr id="6" name="Title 1">
            <a:extLst>
              <a:ext uri="{FF2B5EF4-FFF2-40B4-BE49-F238E27FC236}">
                <a16:creationId xmlns:a16="http://schemas.microsoft.com/office/drawing/2014/main" id="{A7C75D24-D3D9-4ACF-9F59-1AC63A417192}"/>
              </a:ext>
            </a:extLst>
          </p:cNvPr>
          <p:cNvSpPr txBox="1">
            <a:spLocks/>
          </p:cNvSpPr>
          <p:nvPr/>
        </p:nvSpPr>
        <p:spPr>
          <a:xfrm>
            <a:off x="4835977" y="3657600"/>
            <a:ext cx="3924300" cy="815181"/>
          </a:xfrm>
          <a:prstGeom prst="rect">
            <a:avLst/>
          </a:prstGeom>
        </p:spPr>
        <p:txBody>
          <a:bodyPr vert="horz" lIns="91440" tIns="45720" rIns="91440" bIns="45720" rtlCol="0" anchor="ctr">
            <a:noAutofit/>
          </a:bodyPr>
          <a:lstStyle>
            <a:lvl1pPr algn="ctr" defTabSz="914400" rtl="0" eaLnBrk="1" latinLnBrk="0" hangingPunct="1">
              <a:lnSpc>
                <a:spcPts val="4100"/>
              </a:lnSpc>
              <a:spcBef>
                <a:spcPct val="0"/>
              </a:spcBef>
              <a:buNone/>
              <a:defRPr sz="4000" b="1" kern="1200">
                <a:solidFill>
                  <a:schemeClr val="bg1"/>
                </a:solidFill>
                <a:latin typeface="Trebuchet MS" panose="020B0603020202020204" pitchFamily="34" charset="0"/>
                <a:ea typeface="+mj-ea"/>
                <a:cs typeface="+mj-cs"/>
              </a:defRPr>
            </a:lvl1pPr>
          </a:lstStyle>
          <a:p>
            <a:r>
              <a:rPr lang="en-US" sz="2800" dirty="0"/>
              <a:t>Why do we need it?</a:t>
            </a:r>
          </a:p>
        </p:txBody>
      </p:sp>
    </p:spTree>
    <p:extLst>
      <p:ext uri="{BB962C8B-B14F-4D97-AF65-F5344CB8AC3E}">
        <p14:creationId xmlns:p14="http://schemas.microsoft.com/office/powerpoint/2010/main" val="322726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944BB-E544-4480-BB82-F2CF578DC058}"/>
              </a:ext>
            </a:extLst>
          </p:cNvPr>
          <p:cNvSpPr>
            <a:spLocks noGrp="1"/>
          </p:cNvSpPr>
          <p:nvPr>
            <p:ph type="title"/>
          </p:nvPr>
        </p:nvSpPr>
        <p:spPr/>
        <p:txBody>
          <a:bodyPr/>
          <a:lstStyle/>
          <a:p>
            <a:r>
              <a:rPr lang="en-US" dirty="0"/>
              <a:t>The Bill of Rights</a:t>
            </a:r>
          </a:p>
        </p:txBody>
      </p:sp>
      <p:pic>
        <p:nvPicPr>
          <p:cNvPr id="4" name="Picture 3" descr="Text&#10;&#10;Description automatically generated">
            <a:extLst>
              <a:ext uri="{FF2B5EF4-FFF2-40B4-BE49-F238E27FC236}">
                <a16:creationId xmlns:a16="http://schemas.microsoft.com/office/drawing/2014/main" id="{11332753-6AFB-4150-868F-15C214EDB79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5800" y="1399231"/>
            <a:ext cx="7772400" cy="5184131"/>
          </a:xfrm>
          <a:prstGeom prst="rect">
            <a:avLst/>
          </a:prstGeom>
        </p:spPr>
      </p:pic>
      <p:sp>
        <p:nvSpPr>
          <p:cNvPr id="5" name="TextBox 4">
            <a:extLst>
              <a:ext uri="{FF2B5EF4-FFF2-40B4-BE49-F238E27FC236}">
                <a16:creationId xmlns:a16="http://schemas.microsoft.com/office/drawing/2014/main" id="{DDC39AA4-8879-4CCA-A633-81BED3CBC830}"/>
              </a:ext>
            </a:extLst>
          </p:cNvPr>
          <p:cNvSpPr txBox="1"/>
          <p:nvPr/>
        </p:nvSpPr>
        <p:spPr>
          <a:xfrm>
            <a:off x="609600" y="6570031"/>
            <a:ext cx="7772400" cy="215444"/>
          </a:xfrm>
          <a:prstGeom prst="rect">
            <a:avLst/>
          </a:prstGeom>
          <a:noFill/>
        </p:spPr>
        <p:txBody>
          <a:bodyPr wrap="square" rtlCol="0">
            <a:spAutoFit/>
          </a:bodyPr>
          <a:lstStyle/>
          <a:p>
            <a:pPr algn="ctr"/>
            <a:r>
              <a:rPr lang="en-US" sz="800" dirty="0">
                <a:hlinkClick r:id="rId4" tooltip="https://www.flickr.com/photos/49243838@N00/7688094718"/>
              </a:rPr>
              <a:t>This Photo</a:t>
            </a:r>
            <a:r>
              <a:rPr lang="en-US" sz="800" dirty="0"/>
              <a:t> by Unknown Author is licensed under </a:t>
            </a:r>
            <a:r>
              <a:rPr lang="en-US" sz="800" dirty="0">
                <a:hlinkClick r:id="rId5" tooltip="https://creativecommons.org/licenses/by/3.0/"/>
              </a:rPr>
              <a:t>CC BY</a:t>
            </a:r>
            <a:endParaRPr lang="en-US" sz="800" dirty="0"/>
          </a:p>
        </p:txBody>
      </p:sp>
    </p:spTree>
    <p:extLst>
      <p:ext uri="{BB962C8B-B14F-4D97-AF65-F5344CB8AC3E}">
        <p14:creationId xmlns:p14="http://schemas.microsoft.com/office/powerpoint/2010/main" val="93455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6E2FB-C151-DD42-8934-4748672EDFF6}"/>
              </a:ext>
            </a:extLst>
          </p:cNvPr>
          <p:cNvSpPr>
            <a:spLocks noGrp="1"/>
          </p:cNvSpPr>
          <p:nvPr>
            <p:ph type="ctrTitle"/>
          </p:nvPr>
        </p:nvSpPr>
        <p:spPr/>
        <p:txBody>
          <a:bodyPr/>
          <a:lstStyle/>
          <a:p>
            <a:r>
              <a:rPr lang="en-US" dirty="0"/>
              <a:t>Name That Amendment!</a:t>
            </a:r>
          </a:p>
        </p:txBody>
      </p:sp>
      <p:sp>
        <p:nvSpPr>
          <p:cNvPr id="3" name="Subtitle 2">
            <a:extLst>
              <a:ext uri="{FF2B5EF4-FFF2-40B4-BE49-F238E27FC236}">
                <a16:creationId xmlns:a16="http://schemas.microsoft.com/office/drawing/2014/main" id="{A4EDD1BB-D968-6443-A4D9-D12B50E15081}"/>
              </a:ext>
            </a:extLst>
          </p:cNvPr>
          <p:cNvSpPr>
            <a:spLocks noGrp="1"/>
          </p:cNvSpPr>
          <p:nvPr>
            <p:ph type="subTitle" idx="1"/>
          </p:nvPr>
        </p:nvSpPr>
        <p:spPr/>
        <p:txBody>
          <a:bodyPr vert="horz" lIns="91440" tIns="45720" rIns="91440" bIns="45720" rtlCol="0" anchor="t">
            <a:normAutofit/>
          </a:bodyPr>
          <a:lstStyle/>
          <a:p>
            <a:r>
              <a:rPr lang="en-US" dirty="0">
                <a:latin typeface="Trebuchet MS"/>
              </a:rPr>
              <a:t>[Insert poll short URL/text-in number here]</a:t>
            </a:r>
          </a:p>
        </p:txBody>
      </p:sp>
    </p:spTree>
    <p:extLst>
      <p:ext uri="{BB962C8B-B14F-4D97-AF65-F5344CB8AC3E}">
        <p14:creationId xmlns:p14="http://schemas.microsoft.com/office/powerpoint/2010/main" val="2321696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35C3-B340-46F2-8B4F-6D77BB126C5F}"/>
              </a:ext>
            </a:extLst>
          </p:cNvPr>
          <p:cNvSpPr>
            <a:spLocks noGrp="1"/>
          </p:cNvSpPr>
          <p:nvPr>
            <p:ph type="title"/>
          </p:nvPr>
        </p:nvSpPr>
        <p:spPr/>
        <p:txBody>
          <a:bodyPr/>
          <a:lstStyle/>
          <a:p>
            <a:r>
              <a:rPr lang="en-US" dirty="0"/>
              <a:t>Which Amendment?</a:t>
            </a:r>
          </a:p>
        </p:txBody>
      </p:sp>
      <p:pic>
        <p:nvPicPr>
          <p:cNvPr id="10" name="Picture 9" descr="Police car red lights in night time">
            <a:extLst>
              <a:ext uri="{FF2B5EF4-FFF2-40B4-BE49-F238E27FC236}">
                <a16:creationId xmlns:a16="http://schemas.microsoft.com/office/drawing/2014/main" id="{F31D4C2D-D02D-461E-9589-C935D06635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983" y="1604466"/>
            <a:ext cx="6946034" cy="4978896"/>
          </a:xfrm>
          <a:prstGeom prst="rect">
            <a:avLst/>
          </a:prstGeom>
        </p:spPr>
      </p:pic>
    </p:spTree>
    <p:extLst>
      <p:ext uri="{BB962C8B-B14F-4D97-AF65-F5344CB8AC3E}">
        <p14:creationId xmlns:p14="http://schemas.microsoft.com/office/powerpoint/2010/main" val="1426471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35C3-B340-46F2-8B4F-6D77BB126C5F}"/>
              </a:ext>
            </a:extLst>
          </p:cNvPr>
          <p:cNvSpPr>
            <a:spLocks noGrp="1"/>
          </p:cNvSpPr>
          <p:nvPr>
            <p:ph type="title"/>
          </p:nvPr>
        </p:nvSpPr>
        <p:spPr/>
        <p:txBody>
          <a:bodyPr/>
          <a:lstStyle/>
          <a:p>
            <a:r>
              <a:rPr lang="en-US" dirty="0"/>
              <a:t>Which Amendment?</a:t>
            </a:r>
          </a:p>
        </p:txBody>
      </p:sp>
      <p:sp>
        <p:nvSpPr>
          <p:cNvPr id="3" name="Content Placeholder 2">
            <a:extLst>
              <a:ext uri="{FF2B5EF4-FFF2-40B4-BE49-F238E27FC236}">
                <a16:creationId xmlns:a16="http://schemas.microsoft.com/office/drawing/2014/main" id="{36B96AF0-AA1E-4071-B15F-A76187877413}"/>
              </a:ext>
            </a:extLst>
          </p:cNvPr>
          <p:cNvSpPr txBox="1">
            <a:spLocks/>
          </p:cNvSpPr>
          <p:nvPr/>
        </p:nvSpPr>
        <p:spPr>
          <a:xfrm>
            <a:off x="228600" y="1752600"/>
            <a:ext cx="8686800" cy="4724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450" dirty="0">
                <a:solidFill>
                  <a:schemeClr val="tx2"/>
                </a:solidFill>
              </a:rPr>
              <a:t>A: Sixth Amendment (rights to a speedy and public trial, right to an attorney, witnesses, etc.)</a:t>
            </a:r>
          </a:p>
          <a:p>
            <a:pPr marL="0" indent="0">
              <a:buFont typeface="Arial" pitchFamily="34" charset="0"/>
              <a:buNone/>
            </a:pPr>
            <a:endParaRPr lang="en-US" sz="3450" dirty="0">
              <a:solidFill>
                <a:schemeClr val="tx2"/>
              </a:solidFill>
            </a:endParaRPr>
          </a:p>
          <a:p>
            <a:pPr marL="0" indent="0">
              <a:buFont typeface="Arial" pitchFamily="34" charset="0"/>
              <a:buNone/>
            </a:pPr>
            <a:r>
              <a:rPr lang="en-US" sz="3450" dirty="0">
                <a:solidFill>
                  <a:schemeClr val="tx2"/>
                </a:solidFill>
              </a:rPr>
              <a:t>B: Eighth Amendment (no cruel and unusual punishment)</a:t>
            </a:r>
          </a:p>
          <a:p>
            <a:pPr marL="0" indent="0">
              <a:buFont typeface="Arial" pitchFamily="34" charset="0"/>
              <a:buNone/>
            </a:pPr>
            <a:endParaRPr lang="en-US" sz="3450" dirty="0">
              <a:solidFill>
                <a:schemeClr val="tx2"/>
              </a:solidFill>
            </a:endParaRPr>
          </a:p>
          <a:p>
            <a:pPr marL="0" indent="0">
              <a:buFont typeface="Arial" pitchFamily="34" charset="0"/>
              <a:buNone/>
            </a:pPr>
            <a:r>
              <a:rPr lang="en-US" sz="3450" dirty="0">
                <a:solidFill>
                  <a:schemeClr val="tx2"/>
                </a:solidFill>
              </a:rPr>
              <a:t>C: Fifth Amendment (fair procedures and trials)</a:t>
            </a:r>
          </a:p>
        </p:txBody>
      </p:sp>
    </p:spTree>
    <p:extLst>
      <p:ext uri="{BB962C8B-B14F-4D97-AF65-F5344CB8AC3E}">
        <p14:creationId xmlns:p14="http://schemas.microsoft.com/office/powerpoint/2010/main" val="127557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35C3-B340-46F2-8B4F-6D77BB126C5F}"/>
              </a:ext>
            </a:extLst>
          </p:cNvPr>
          <p:cNvSpPr>
            <a:spLocks noGrp="1"/>
          </p:cNvSpPr>
          <p:nvPr>
            <p:ph type="title"/>
          </p:nvPr>
        </p:nvSpPr>
        <p:spPr/>
        <p:txBody>
          <a:bodyPr/>
          <a:lstStyle/>
          <a:p>
            <a:r>
              <a:rPr lang="en-US" dirty="0"/>
              <a:t>Which Amendment?</a:t>
            </a:r>
          </a:p>
        </p:txBody>
      </p:sp>
      <p:sp>
        <p:nvSpPr>
          <p:cNvPr id="4" name="Content Placeholder 2">
            <a:extLst>
              <a:ext uri="{FF2B5EF4-FFF2-40B4-BE49-F238E27FC236}">
                <a16:creationId xmlns:a16="http://schemas.microsoft.com/office/drawing/2014/main" id="{33039D9B-8297-4639-803B-A8281C34AD3F}"/>
              </a:ext>
            </a:extLst>
          </p:cNvPr>
          <p:cNvSpPr txBox="1">
            <a:spLocks/>
          </p:cNvSpPr>
          <p:nvPr/>
        </p:nvSpPr>
        <p:spPr>
          <a:xfrm>
            <a:off x="228600" y="1752600"/>
            <a:ext cx="8686800" cy="3962400"/>
          </a:xfrm>
          <a:prstGeom prst="rect">
            <a:avLst/>
          </a:prstGeom>
        </p:spPr>
        <p:txBody>
          <a:bodyPr lIns="91440" tIns="45720" rIns="91440" bIns="45720" anchor="t">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450" dirty="0">
                <a:solidFill>
                  <a:schemeClr val="tx2"/>
                </a:solidFill>
              </a:rPr>
              <a:t>A: Sixth Amendment (rights to a speedy and public trial, right to an attorney, witnesses, etc.)</a:t>
            </a:r>
          </a:p>
          <a:p>
            <a:pPr marL="0" indent="0">
              <a:buFont typeface="Arial" pitchFamily="34" charset="0"/>
              <a:buNone/>
            </a:pPr>
            <a:endParaRPr lang="en-US" sz="3450" dirty="0">
              <a:solidFill>
                <a:schemeClr val="tx2"/>
              </a:solidFill>
            </a:endParaRPr>
          </a:p>
          <a:p>
            <a:pPr marL="0" indent="0">
              <a:buFont typeface="Arial" pitchFamily="34" charset="0"/>
              <a:buNone/>
            </a:pPr>
            <a:r>
              <a:rPr lang="en-US" sz="3450" dirty="0">
                <a:solidFill>
                  <a:schemeClr val="tx2"/>
                </a:solidFill>
              </a:rPr>
              <a:t>B: Eighth Amendment (no cruel and unusual punishment)</a:t>
            </a:r>
          </a:p>
          <a:p>
            <a:pPr marL="0" indent="0">
              <a:buFont typeface="Arial" pitchFamily="34" charset="0"/>
              <a:buNone/>
            </a:pPr>
            <a:endParaRPr lang="en-US" sz="3450" dirty="0">
              <a:solidFill>
                <a:schemeClr val="tx2"/>
              </a:solidFill>
            </a:endParaRPr>
          </a:p>
          <a:p>
            <a:pPr marL="0" indent="0">
              <a:buFont typeface="Arial" pitchFamily="34" charset="0"/>
              <a:buNone/>
            </a:pPr>
            <a:r>
              <a:rPr lang="en-US" sz="3450" b="1" dirty="0">
                <a:solidFill>
                  <a:schemeClr val="tx2"/>
                </a:solidFill>
                <a:highlight>
                  <a:srgbClr val="FFFF00"/>
                </a:highlight>
              </a:rPr>
              <a:t>C: Fifth Amendment (fair procedures and trials)</a:t>
            </a:r>
            <a:endParaRPr lang="en-US" sz="3450" b="1" dirty="0">
              <a:solidFill>
                <a:schemeClr val="tx2"/>
              </a:solidFill>
              <a:highlight>
                <a:srgbClr val="FFFF00"/>
              </a:highlight>
              <a:cs typeface="Calibri"/>
            </a:endParaRPr>
          </a:p>
        </p:txBody>
      </p:sp>
    </p:spTree>
    <p:extLst>
      <p:ext uri="{BB962C8B-B14F-4D97-AF65-F5344CB8AC3E}">
        <p14:creationId xmlns:p14="http://schemas.microsoft.com/office/powerpoint/2010/main" val="3091843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35C3-B340-46F2-8B4F-6D77BB126C5F}"/>
              </a:ext>
            </a:extLst>
          </p:cNvPr>
          <p:cNvSpPr>
            <a:spLocks noGrp="1"/>
          </p:cNvSpPr>
          <p:nvPr>
            <p:ph type="title"/>
          </p:nvPr>
        </p:nvSpPr>
        <p:spPr/>
        <p:txBody>
          <a:bodyPr/>
          <a:lstStyle/>
          <a:p>
            <a:r>
              <a:rPr lang="en-US" dirty="0"/>
              <a:t>Which Amendment?</a:t>
            </a:r>
          </a:p>
        </p:txBody>
      </p:sp>
      <p:pic>
        <p:nvPicPr>
          <p:cNvPr id="4" name="Picture 3" descr="A group of children walking next to a school bus&#10;&#10;Description automatically generated with low confidence">
            <a:extLst>
              <a:ext uri="{FF2B5EF4-FFF2-40B4-BE49-F238E27FC236}">
                <a16:creationId xmlns:a16="http://schemas.microsoft.com/office/drawing/2014/main" id="{4F2FC5CF-841A-4F44-AF56-24DD3414E41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9486" y="1447800"/>
            <a:ext cx="7845028" cy="5235259"/>
          </a:xfrm>
          <a:prstGeom prst="rect">
            <a:avLst/>
          </a:prstGeom>
        </p:spPr>
      </p:pic>
      <p:sp>
        <p:nvSpPr>
          <p:cNvPr id="5" name="TextBox 4">
            <a:extLst>
              <a:ext uri="{FF2B5EF4-FFF2-40B4-BE49-F238E27FC236}">
                <a16:creationId xmlns:a16="http://schemas.microsoft.com/office/drawing/2014/main" id="{83A5A4ED-BB32-488B-A581-A5CAD5BB3A60}"/>
              </a:ext>
            </a:extLst>
          </p:cNvPr>
          <p:cNvSpPr txBox="1"/>
          <p:nvPr/>
        </p:nvSpPr>
        <p:spPr>
          <a:xfrm>
            <a:off x="649486" y="6675685"/>
            <a:ext cx="7845028" cy="215444"/>
          </a:xfrm>
          <a:prstGeom prst="rect">
            <a:avLst/>
          </a:prstGeom>
          <a:noFill/>
        </p:spPr>
        <p:txBody>
          <a:bodyPr wrap="square" rtlCol="0">
            <a:spAutoFit/>
          </a:bodyPr>
          <a:lstStyle/>
          <a:p>
            <a:pPr algn="ctr"/>
            <a:r>
              <a:rPr lang="en-US" sz="800" dirty="0">
                <a:hlinkClick r:id="rId4" tooltip="https://www.flickr.com/photos/wwworks/3876284625/"/>
              </a:rPr>
              <a:t>This Photo</a:t>
            </a:r>
            <a:r>
              <a:rPr lang="en-US" sz="800" dirty="0"/>
              <a:t> by Unknown Author is licensed under </a:t>
            </a:r>
            <a:r>
              <a:rPr lang="en-US" sz="800" dirty="0">
                <a:hlinkClick r:id="rId5" tooltip="https://creativecommons.org/licenses/by-nc/3.0/"/>
              </a:rPr>
              <a:t>CC BY-NC</a:t>
            </a:r>
            <a:endParaRPr lang="en-US" sz="800" dirty="0"/>
          </a:p>
        </p:txBody>
      </p:sp>
    </p:spTree>
    <p:extLst>
      <p:ext uri="{BB962C8B-B14F-4D97-AF65-F5344CB8AC3E}">
        <p14:creationId xmlns:p14="http://schemas.microsoft.com/office/powerpoint/2010/main" val="4119737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35C3-B340-46F2-8B4F-6D77BB126C5F}"/>
              </a:ext>
            </a:extLst>
          </p:cNvPr>
          <p:cNvSpPr>
            <a:spLocks noGrp="1"/>
          </p:cNvSpPr>
          <p:nvPr>
            <p:ph type="title"/>
          </p:nvPr>
        </p:nvSpPr>
        <p:spPr/>
        <p:txBody>
          <a:bodyPr/>
          <a:lstStyle/>
          <a:p>
            <a:r>
              <a:rPr lang="en-US" dirty="0"/>
              <a:t>Which Amendment?</a:t>
            </a:r>
          </a:p>
        </p:txBody>
      </p:sp>
      <p:sp>
        <p:nvSpPr>
          <p:cNvPr id="3" name="Content Placeholder 2">
            <a:extLst>
              <a:ext uri="{FF2B5EF4-FFF2-40B4-BE49-F238E27FC236}">
                <a16:creationId xmlns:a16="http://schemas.microsoft.com/office/drawing/2014/main" id="{04C83CF8-8106-40FB-BF0C-29F1CFAE7C31}"/>
              </a:ext>
            </a:extLst>
          </p:cNvPr>
          <p:cNvSpPr txBox="1">
            <a:spLocks/>
          </p:cNvSpPr>
          <p:nvPr/>
        </p:nvSpPr>
        <p:spPr>
          <a:xfrm>
            <a:off x="152400" y="1752600"/>
            <a:ext cx="8839200" cy="3962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450" dirty="0">
                <a:solidFill>
                  <a:schemeClr val="tx2"/>
                </a:solidFill>
              </a:rPr>
              <a:t>A: First Amendment (freedom of speech, religion, assembly, press, and petition)</a:t>
            </a:r>
          </a:p>
          <a:p>
            <a:pPr marL="0" indent="0">
              <a:buFont typeface="Arial" pitchFamily="34" charset="0"/>
              <a:buNone/>
            </a:pPr>
            <a:endParaRPr lang="en-US" sz="3450" dirty="0">
              <a:solidFill>
                <a:schemeClr val="tx2"/>
              </a:solidFill>
            </a:endParaRPr>
          </a:p>
          <a:p>
            <a:pPr marL="0" indent="0">
              <a:buFont typeface="Arial" pitchFamily="34" charset="0"/>
              <a:buNone/>
            </a:pPr>
            <a:r>
              <a:rPr lang="en-US" sz="3450" dirty="0">
                <a:solidFill>
                  <a:schemeClr val="tx2"/>
                </a:solidFill>
              </a:rPr>
              <a:t>B: Ninth Amendment (rights reserved to the people)</a:t>
            </a:r>
          </a:p>
          <a:p>
            <a:pPr marL="0" indent="0">
              <a:buFont typeface="Arial" pitchFamily="34" charset="0"/>
              <a:buNone/>
            </a:pPr>
            <a:endParaRPr lang="en-US" sz="3450" dirty="0">
              <a:solidFill>
                <a:schemeClr val="tx2"/>
              </a:solidFill>
            </a:endParaRPr>
          </a:p>
          <a:p>
            <a:pPr marL="0" indent="0">
              <a:buFont typeface="Arial" pitchFamily="34" charset="0"/>
              <a:buNone/>
            </a:pPr>
            <a:r>
              <a:rPr lang="en-US" sz="3450" dirty="0">
                <a:solidFill>
                  <a:schemeClr val="tx2"/>
                </a:solidFill>
              </a:rPr>
              <a:t>C: Tenth Amendment</a:t>
            </a:r>
            <a:r>
              <a:rPr lang="en-US" sz="3450" dirty="0">
                <a:solidFill>
                  <a:schemeClr val="tx2"/>
                </a:solidFill>
                <a:sym typeface="Wingdings" pitchFamily="2" charset="2"/>
              </a:rPr>
              <a:t> (Federal government only has powers listed in the Constitution)</a:t>
            </a:r>
            <a:endParaRPr lang="en-US" sz="3450" dirty="0">
              <a:solidFill>
                <a:schemeClr val="tx2"/>
              </a:solidFill>
            </a:endParaRPr>
          </a:p>
        </p:txBody>
      </p:sp>
    </p:spTree>
    <p:extLst>
      <p:ext uri="{BB962C8B-B14F-4D97-AF65-F5344CB8AC3E}">
        <p14:creationId xmlns:p14="http://schemas.microsoft.com/office/powerpoint/2010/main" val="396450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IC_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IC_PowerPoint_Template_Option-2" id="{BA6DB37D-C19C-40A8-B5EE-47B19FCC4ECA}" vid="{FC973E4B-E5DA-4CAB-AC7E-7E438DF707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E2AA0DB0301B64592EAD61DBED4CED9" ma:contentTypeVersion="10" ma:contentTypeDescription="Create a new document." ma:contentTypeScope="" ma:versionID="d0a6a9d40f4fd013bc06bb756614fe2a">
  <xsd:schema xmlns:xsd="http://www.w3.org/2001/XMLSchema" xmlns:xs="http://www.w3.org/2001/XMLSchema" xmlns:p="http://schemas.microsoft.com/office/2006/metadata/properties" xmlns:ns2="ebc00600-8ec3-4302-9578-9748b584d0c3" xmlns:ns3="edf99360-53d5-410e-ba06-d09a36f66d5b" targetNamespace="http://schemas.microsoft.com/office/2006/metadata/properties" ma:root="true" ma:fieldsID="0b497495e7fdb7f9ab07bbe4270a89ac" ns2:_="" ns3:_="">
    <xsd:import namespace="ebc00600-8ec3-4302-9578-9748b584d0c3"/>
    <xsd:import namespace="edf99360-53d5-410e-ba06-d09a36f66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c00600-8ec3-4302-9578-9748b584d0c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f99360-53d5-410e-ba06-d09a36f66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950284-FEEC-428E-9997-9612B36B34BA}">
  <ds:schemaRefs>
    <ds:schemaRef ds:uri="http://www.w3.org/XML/1998/namespace"/>
    <ds:schemaRef ds:uri="http://schemas.microsoft.com/office/2006/documentManagement/types"/>
    <ds:schemaRef ds:uri="http://purl.org/dc/elements/1.1/"/>
    <ds:schemaRef ds:uri="http://schemas.microsoft.com/office/infopath/2007/PartnerControls"/>
    <ds:schemaRef ds:uri="http://purl.org/dc/terms/"/>
    <ds:schemaRef ds:uri="http://schemas.microsoft.com/office/2006/metadata/properties"/>
    <ds:schemaRef ds:uri="http://schemas.openxmlformats.org/package/2006/metadata/core-properties"/>
    <ds:schemaRef ds:uri="edf99360-53d5-410e-ba06-d09a36f66d5b"/>
    <ds:schemaRef ds:uri="ebc00600-8ec3-4302-9578-9748b584d0c3"/>
    <ds:schemaRef ds:uri="http://purl.org/dc/dcmitype/"/>
  </ds:schemaRefs>
</ds:datastoreItem>
</file>

<file path=customXml/itemProps2.xml><?xml version="1.0" encoding="utf-8"?>
<ds:datastoreItem xmlns:ds="http://schemas.openxmlformats.org/officeDocument/2006/customXml" ds:itemID="{22727A4D-3583-4CD1-985B-2ADDAB4207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c00600-8ec3-4302-9578-9748b584d0c3"/>
    <ds:schemaRef ds:uri="edf99360-53d5-410e-ba06-d09a36f66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C433FD-6EAD-4CA2-9959-4AF4DF2661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AIC_PowerPoint_Template</Template>
  <TotalTime>2</TotalTime>
  <Words>1192</Words>
  <Application>Microsoft Office PowerPoint</Application>
  <PresentationFormat>On-screen Show (4:3)</PresentationFormat>
  <Paragraphs>95</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AIC_PowerPoint_Template</vt:lpstr>
      <vt:lpstr>Constitutional Rights</vt:lpstr>
      <vt:lpstr>PowerPoint Presentation</vt:lpstr>
      <vt:lpstr>The Bill of Rights</vt:lpstr>
      <vt:lpstr>Name That Amendment!</vt:lpstr>
      <vt:lpstr>Which Amendment?</vt:lpstr>
      <vt:lpstr>Which Amendment?</vt:lpstr>
      <vt:lpstr>Which Amendment?</vt:lpstr>
      <vt:lpstr>Which Amendment?</vt:lpstr>
      <vt:lpstr>Which Amendment?</vt:lpstr>
      <vt:lpstr>Which Amendment?</vt:lpstr>
      <vt:lpstr>Which Amendment?</vt:lpstr>
      <vt:lpstr>Which Amendment?</vt:lpstr>
      <vt:lpstr>Which Amendment?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Constitutional Rights</dc:title>
  <dc:creator>Michelle Runge</dc:creator>
  <cp:lastModifiedBy>Michelle Runge</cp:lastModifiedBy>
  <cp:revision>73</cp:revision>
  <dcterms:created xsi:type="dcterms:W3CDTF">2021-03-02T16:16:55Z</dcterms:created>
  <dcterms:modified xsi:type="dcterms:W3CDTF">2021-05-27T15:22:17Z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0x0101000E2AA0DB0301B64592EAD61DBED4CED9</vt:lpwstr>
  </property>
  <property fmtid="{D5CDD505-2E9C-101B-9397-08002B2CF9AE}" pid="3" name="Order">
    <vt:r8>57600</vt:r8>
  </property>
</Properties>
</file>