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3"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F22B7-0676-4DC6-587D-2A9415A10C2E}" v="118" dt="2021-02-16T15:58:45.621"/>
    <p1510:client id="{7C3CDB1F-8E58-B2FB-D067-DB2B2D8DF18A}" v="436" dt="2021-05-27T15:13:01.419"/>
    <p1510:client id="{BFC7AEFF-8138-8A4D-2F2E-7509CAD0C9DB}" v="2" dt="2021-02-24T20:34:40.160"/>
    <p1510:client id="{CBE5A9FC-3715-04C0-7B99-BEDC25EE5E71}" v="210" dt="2021-02-16T15:46:41.583"/>
    <p1510:client id="{FC2A013F-1BF8-4DBE-89D5-DAB9656F9844}" v="11" dt="2021-02-16T15:12:49.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CBE5A9FC-3715-04C0-7B99-BEDC25EE5E71}"/>
    <pc:docChg chg="modSld">
      <pc:chgData name="Michelle Runge" userId="S::mrunge@innsofcourt.org::7edb415c-8452-405d-8552-7b708b29ed8f" providerId="AD" clId="Web-{CBE5A9FC-3715-04C0-7B99-BEDC25EE5E71}" dt="2021-02-16T15:46:41.583" v="183" actId="14100"/>
      <pc:docMkLst>
        <pc:docMk/>
      </pc:docMkLst>
      <pc:sldChg chg="addSp delSp modSp">
        <pc:chgData name="Michelle Runge" userId="S::mrunge@innsofcourt.org::7edb415c-8452-405d-8552-7b708b29ed8f" providerId="AD" clId="Web-{CBE5A9FC-3715-04C0-7B99-BEDC25EE5E71}" dt="2021-02-16T15:21:45.641" v="20" actId="14100"/>
        <pc:sldMkLst>
          <pc:docMk/>
          <pc:sldMk cId="3651564162" sldId="257"/>
        </pc:sldMkLst>
        <pc:spChg chg="add mod">
          <ac:chgData name="Michelle Runge" userId="S::mrunge@innsofcourt.org::7edb415c-8452-405d-8552-7b708b29ed8f" providerId="AD" clId="Web-{CBE5A9FC-3715-04C0-7B99-BEDC25EE5E71}" dt="2021-02-16T15:21:34.156" v="19" actId="20577"/>
          <ac:spMkLst>
            <pc:docMk/>
            <pc:sldMk cId="3651564162" sldId="257"/>
            <ac:spMk id="6" creationId="{6CC27B31-0CBF-41FB-AFF3-7E87FB9D0826}"/>
          </ac:spMkLst>
        </pc:spChg>
        <pc:picChg chg="add mod">
          <ac:chgData name="Michelle Runge" userId="S::mrunge@innsofcourt.org::7edb415c-8452-405d-8552-7b708b29ed8f" providerId="AD" clId="Web-{CBE5A9FC-3715-04C0-7B99-BEDC25EE5E71}" dt="2021-02-16T15:21:45.641" v="20" actId="14100"/>
          <ac:picMkLst>
            <pc:docMk/>
            <pc:sldMk cId="3651564162" sldId="257"/>
            <ac:picMk id="3" creationId="{48088F87-A791-42C8-BBBC-D76991B7ACE3}"/>
          </ac:picMkLst>
        </pc:picChg>
        <pc:picChg chg="del">
          <ac:chgData name="Michelle Runge" userId="S::mrunge@innsofcourt.org::7edb415c-8452-405d-8552-7b708b29ed8f" providerId="AD" clId="Web-{CBE5A9FC-3715-04C0-7B99-BEDC25EE5E71}" dt="2021-02-16T15:20:47.702" v="4"/>
          <ac:picMkLst>
            <pc:docMk/>
            <pc:sldMk cId="3651564162" sldId="257"/>
            <ac:picMk id="5" creationId="{69C60360-4CF8-416B-A4DA-E5ECB5413B39}"/>
          </ac:picMkLst>
        </pc:picChg>
      </pc:sldChg>
      <pc:sldChg chg="addSp delSp modSp">
        <pc:chgData name="Michelle Runge" userId="S::mrunge@innsofcourt.org::7edb415c-8452-405d-8552-7b708b29ed8f" providerId="AD" clId="Web-{CBE5A9FC-3715-04C0-7B99-BEDC25EE5E71}" dt="2021-02-16T15:38:17.118" v="87" actId="1076"/>
        <pc:sldMkLst>
          <pc:docMk/>
          <pc:sldMk cId="3379103544" sldId="258"/>
        </pc:sldMkLst>
        <pc:spChg chg="add del mod">
          <ac:chgData name="Michelle Runge" userId="S::mrunge@innsofcourt.org::7edb415c-8452-405d-8552-7b708b29ed8f" providerId="AD" clId="Web-{CBE5A9FC-3715-04C0-7B99-BEDC25EE5E71}" dt="2021-02-16T15:32:37.610" v="37"/>
          <ac:spMkLst>
            <pc:docMk/>
            <pc:sldMk cId="3379103544" sldId="258"/>
            <ac:spMk id="6" creationId="{9AA2110B-D782-4824-B03C-5690B36013AF}"/>
          </ac:spMkLst>
        </pc:spChg>
        <pc:spChg chg="add mod">
          <ac:chgData name="Michelle Runge" userId="S::mrunge@innsofcourt.org::7edb415c-8452-405d-8552-7b708b29ed8f" providerId="AD" clId="Web-{CBE5A9FC-3715-04C0-7B99-BEDC25EE5E71}" dt="2021-02-16T15:35:58.380" v="71" actId="1076"/>
          <ac:spMkLst>
            <pc:docMk/>
            <pc:sldMk cId="3379103544" sldId="258"/>
            <ac:spMk id="8" creationId="{1FA80975-84C4-466B-A308-87BED609CEEC}"/>
          </ac:spMkLst>
        </pc:spChg>
        <pc:spChg chg="add mod">
          <ac:chgData name="Michelle Runge" userId="S::mrunge@innsofcourt.org::7edb415c-8452-405d-8552-7b708b29ed8f" providerId="AD" clId="Web-{CBE5A9FC-3715-04C0-7B99-BEDC25EE5E71}" dt="2021-02-16T15:38:17.118" v="87" actId="1076"/>
          <ac:spMkLst>
            <pc:docMk/>
            <pc:sldMk cId="3379103544" sldId="258"/>
            <ac:spMk id="10" creationId="{940D6BDD-3CAB-42BA-8621-9EF780D9BA61}"/>
          </ac:spMkLst>
        </pc:spChg>
        <pc:spChg chg="add mod">
          <ac:chgData name="Michelle Runge" userId="S::mrunge@innsofcourt.org::7edb415c-8452-405d-8552-7b708b29ed8f" providerId="AD" clId="Web-{CBE5A9FC-3715-04C0-7B99-BEDC25EE5E71}" dt="2021-02-16T15:37:56.352" v="85" actId="1076"/>
          <ac:spMkLst>
            <pc:docMk/>
            <pc:sldMk cId="3379103544" sldId="258"/>
            <ac:spMk id="13" creationId="{649A93FF-81CA-438C-B35D-796E40CBD1DD}"/>
          </ac:spMkLst>
        </pc:spChg>
        <pc:picChg chg="mod">
          <ac:chgData name="Michelle Runge" userId="S::mrunge@innsofcourt.org::7edb415c-8452-405d-8552-7b708b29ed8f" providerId="AD" clId="Web-{CBE5A9FC-3715-04C0-7B99-BEDC25EE5E71}" dt="2021-02-16T15:35:54.130" v="70" actId="14100"/>
          <ac:picMkLst>
            <pc:docMk/>
            <pc:sldMk cId="3379103544" sldId="258"/>
            <ac:picMk id="3" creationId="{6C21A7BF-EE27-4656-B6DB-12D4EDAF4649}"/>
          </ac:picMkLst>
        </pc:picChg>
        <pc:picChg chg="del">
          <ac:chgData name="Michelle Runge" userId="S::mrunge@innsofcourt.org::7edb415c-8452-405d-8552-7b708b29ed8f" providerId="AD" clId="Web-{CBE5A9FC-3715-04C0-7B99-BEDC25EE5E71}" dt="2021-02-16T15:34:30.909" v="54"/>
          <ac:picMkLst>
            <pc:docMk/>
            <pc:sldMk cId="3379103544" sldId="258"/>
            <ac:picMk id="4" creationId="{3604684B-7F4A-4599-83F8-D9F12F20BE9F}"/>
          </ac:picMkLst>
        </pc:picChg>
        <pc:picChg chg="add del mod">
          <ac:chgData name="Michelle Runge" userId="S::mrunge@innsofcourt.org::7edb415c-8452-405d-8552-7b708b29ed8f" providerId="AD" clId="Web-{CBE5A9FC-3715-04C0-7B99-BEDC25EE5E71}" dt="2021-02-16T15:32:37.610" v="37"/>
          <ac:picMkLst>
            <pc:docMk/>
            <pc:sldMk cId="3379103544" sldId="258"/>
            <ac:picMk id="5" creationId="{77A2ABC7-022D-49B0-9690-145032CAF53A}"/>
          </ac:picMkLst>
        </pc:picChg>
        <pc:picChg chg="add mod">
          <ac:chgData name="Michelle Runge" userId="S::mrunge@innsofcourt.org::7edb415c-8452-405d-8552-7b708b29ed8f" providerId="AD" clId="Web-{CBE5A9FC-3715-04C0-7B99-BEDC25EE5E71}" dt="2021-02-16T15:38:11.649" v="86" actId="14100"/>
          <ac:picMkLst>
            <pc:docMk/>
            <pc:sldMk cId="3379103544" sldId="258"/>
            <ac:picMk id="9" creationId="{99CC0307-93E8-41DF-B3E2-752BD1B1214B}"/>
          </ac:picMkLst>
        </pc:picChg>
        <pc:picChg chg="add mod">
          <ac:chgData name="Michelle Runge" userId="S::mrunge@innsofcourt.org::7edb415c-8452-405d-8552-7b708b29ed8f" providerId="AD" clId="Web-{CBE5A9FC-3715-04C0-7B99-BEDC25EE5E71}" dt="2021-02-16T15:37:39.867" v="81" actId="1076"/>
          <ac:picMkLst>
            <pc:docMk/>
            <pc:sldMk cId="3379103544" sldId="258"/>
            <ac:picMk id="12" creationId="{E572FF3B-F020-46C6-BAC0-0F64DA7C8563}"/>
          </ac:picMkLst>
        </pc:picChg>
      </pc:sldChg>
      <pc:sldChg chg="addSp delSp modSp">
        <pc:chgData name="Michelle Runge" userId="S::mrunge@innsofcourt.org::7edb415c-8452-405d-8552-7b708b29ed8f" providerId="AD" clId="Web-{CBE5A9FC-3715-04C0-7B99-BEDC25EE5E71}" dt="2021-02-16T15:44:10.767" v="154" actId="1076"/>
        <pc:sldMkLst>
          <pc:docMk/>
          <pc:sldMk cId="2991064634" sldId="259"/>
        </pc:sldMkLst>
        <pc:spChg chg="add mod">
          <ac:chgData name="Michelle Runge" userId="S::mrunge@innsofcourt.org::7edb415c-8452-405d-8552-7b708b29ed8f" providerId="AD" clId="Web-{CBE5A9FC-3715-04C0-7B99-BEDC25EE5E71}" dt="2021-02-16T15:43:48.923" v="148" actId="1076"/>
          <ac:spMkLst>
            <pc:docMk/>
            <pc:sldMk cId="2991064634" sldId="259"/>
            <ac:spMk id="5" creationId="{7714916D-1EBD-4FBE-9356-76FAC91C78EB}"/>
          </ac:spMkLst>
        </pc:spChg>
        <pc:spChg chg="add mod">
          <ac:chgData name="Michelle Runge" userId="S::mrunge@innsofcourt.org::7edb415c-8452-405d-8552-7b708b29ed8f" providerId="AD" clId="Web-{CBE5A9FC-3715-04C0-7B99-BEDC25EE5E71}" dt="2021-02-16T15:41:02.653" v="118" actId="14100"/>
          <ac:spMkLst>
            <pc:docMk/>
            <pc:sldMk cId="2991064634" sldId="259"/>
            <ac:spMk id="8" creationId="{CA894D2D-66CC-4DB8-943C-D0F0C25FA871}"/>
          </ac:spMkLst>
        </pc:spChg>
        <pc:spChg chg="add del mod">
          <ac:chgData name="Michelle Runge" userId="S::mrunge@innsofcourt.org::7edb415c-8452-405d-8552-7b708b29ed8f" providerId="AD" clId="Web-{CBE5A9FC-3715-04C0-7B99-BEDC25EE5E71}" dt="2021-02-16T15:42:41.468" v="129"/>
          <ac:spMkLst>
            <pc:docMk/>
            <pc:sldMk cId="2991064634" sldId="259"/>
            <ac:spMk id="11" creationId="{D2836925-0509-434F-B2E4-5FCD0CA6ABB5}"/>
          </ac:spMkLst>
        </pc:spChg>
        <pc:spChg chg="add mod">
          <ac:chgData name="Michelle Runge" userId="S::mrunge@innsofcourt.org::7edb415c-8452-405d-8552-7b708b29ed8f" providerId="AD" clId="Web-{CBE5A9FC-3715-04C0-7B99-BEDC25EE5E71}" dt="2021-02-16T15:44:10.767" v="154" actId="1076"/>
          <ac:spMkLst>
            <pc:docMk/>
            <pc:sldMk cId="2991064634" sldId="259"/>
            <ac:spMk id="14" creationId="{424A74E2-336D-48E6-8043-2B3A798EADD1}"/>
          </ac:spMkLst>
        </pc:spChg>
        <pc:picChg chg="add mod">
          <ac:chgData name="Michelle Runge" userId="S::mrunge@innsofcourt.org::7edb415c-8452-405d-8552-7b708b29ed8f" providerId="AD" clId="Web-{CBE5A9FC-3715-04C0-7B99-BEDC25EE5E71}" dt="2021-02-16T15:43:38.548" v="147" actId="14100"/>
          <ac:picMkLst>
            <pc:docMk/>
            <pc:sldMk cId="2991064634" sldId="259"/>
            <ac:picMk id="3" creationId="{F433EA3D-7D1E-4286-B4CC-1661E81CDC2E}"/>
          </ac:picMkLst>
        </pc:picChg>
        <pc:picChg chg="del">
          <ac:chgData name="Michelle Runge" userId="S::mrunge@innsofcourt.org::7edb415c-8452-405d-8552-7b708b29ed8f" providerId="AD" clId="Web-{CBE5A9FC-3715-04C0-7B99-BEDC25EE5E71}" dt="2021-02-16T15:39:18.354" v="92"/>
          <ac:picMkLst>
            <pc:docMk/>
            <pc:sldMk cId="2991064634" sldId="259"/>
            <ac:picMk id="4" creationId="{361E808F-247A-4F83-B175-3B5EDD795323}"/>
          </ac:picMkLst>
        </pc:picChg>
        <pc:picChg chg="add mod">
          <ac:chgData name="Michelle Runge" userId="S::mrunge@innsofcourt.org::7edb415c-8452-405d-8552-7b708b29ed8f" providerId="AD" clId="Web-{CBE5A9FC-3715-04C0-7B99-BEDC25EE5E71}" dt="2021-02-16T15:40:43.872" v="112" actId="1076"/>
          <ac:picMkLst>
            <pc:docMk/>
            <pc:sldMk cId="2991064634" sldId="259"/>
            <ac:picMk id="7" creationId="{A8793328-833A-4E2B-B663-CF034D0D1CCC}"/>
          </ac:picMkLst>
        </pc:picChg>
        <pc:picChg chg="add del mod">
          <ac:chgData name="Michelle Runge" userId="S::mrunge@innsofcourt.org::7edb415c-8452-405d-8552-7b708b29ed8f" providerId="AD" clId="Web-{CBE5A9FC-3715-04C0-7B99-BEDC25EE5E71}" dt="2021-02-16T15:42:41.468" v="130"/>
          <ac:picMkLst>
            <pc:docMk/>
            <pc:sldMk cId="2991064634" sldId="259"/>
            <ac:picMk id="10" creationId="{50212063-2A91-4955-B1DE-6D66525C1F4E}"/>
          </ac:picMkLst>
        </pc:picChg>
        <pc:picChg chg="add mod">
          <ac:chgData name="Michelle Runge" userId="S::mrunge@innsofcourt.org::7edb415c-8452-405d-8552-7b708b29ed8f" providerId="AD" clId="Web-{CBE5A9FC-3715-04C0-7B99-BEDC25EE5E71}" dt="2021-02-16T15:43:56.892" v="150" actId="1076"/>
          <ac:picMkLst>
            <pc:docMk/>
            <pc:sldMk cId="2991064634" sldId="259"/>
            <ac:picMk id="13" creationId="{0C60D556-8A22-4DB7-9A71-C6AE0B4A79F3}"/>
          </ac:picMkLst>
        </pc:picChg>
      </pc:sldChg>
      <pc:sldChg chg="addSp delSp modSp">
        <pc:chgData name="Michelle Runge" userId="S::mrunge@innsofcourt.org::7edb415c-8452-405d-8552-7b708b29ed8f" providerId="AD" clId="Web-{CBE5A9FC-3715-04C0-7B99-BEDC25EE5E71}" dt="2021-02-16T15:46:41.583" v="183" actId="14100"/>
        <pc:sldMkLst>
          <pc:docMk/>
          <pc:sldMk cId="1686859775" sldId="260"/>
        </pc:sldMkLst>
        <pc:spChg chg="add mod">
          <ac:chgData name="Michelle Runge" userId="S::mrunge@innsofcourt.org::7edb415c-8452-405d-8552-7b708b29ed8f" providerId="AD" clId="Web-{CBE5A9FC-3715-04C0-7B99-BEDC25EE5E71}" dt="2021-02-16T15:46:14.786" v="176" actId="1076"/>
          <ac:spMkLst>
            <pc:docMk/>
            <pc:sldMk cId="1686859775" sldId="260"/>
            <ac:spMk id="6" creationId="{583E2499-E18E-4CC9-99EC-32B39E2E6609}"/>
          </ac:spMkLst>
        </pc:spChg>
        <pc:spChg chg="add mod">
          <ac:chgData name="Michelle Runge" userId="S::mrunge@innsofcourt.org::7edb415c-8452-405d-8552-7b708b29ed8f" providerId="AD" clId="Web-{CBE5A9FC-3715-04C0-7B99-BEDC25EE5E71}" dt="2021-02-16T15:46:31.192" v="181" actId="1076"/>
          <ac:spMkLst>
            <pc:docMk/>
            <pc:sldMk cId="1686859775" sldId="260"/>
            <ac:spMk id="9" creationId="{E679005E-8803-40B3-9D89-8F375386D302}"/>
          </ac:spMkLst>
        </pc:spChg>
        <pc:spChg chg="add mod">
          <ac:chgData name="Michelle Runge" userId="S::mrunge@innsofcourt.org::7edb415c-8452-405d-8552-7b708b29ed8f" providerId="AD" clId="Web-{CBE5A9FC-3715-04C0-7B99-BEDC25EE5E71}" dt="2021-02-16T15:45:31.660" v="169" actId="1076"/>
          <ac:spMkLst>
            <pc:docMk/>
            <pc:sldMk cId="1686859775" sldId="260"/>
            <ac:spMk id="12" creationId="{B14FFA7C-F24B-4232-B135-1CE02C43393B}"/>
          </ac:spMkLst>
        </pc:spChg>
        <pc:picChg chg="del">
          <ac:chgData name="Michelle Runge" userId="S::mrunge@innsofcourt.org::7edb415c-8452-405d-8552-7b708b29ed8f" providerId="AD" clId="Web-{CBE5A9FC-3715-04C0-7B99-BEDC25EE5E71}" dt="2021-02-16T15:44:21.408" v="155"/>
          <ac:picMkLst>
            <pc:docMk/>
            <pc:sldMk cId="1686859775" sldId="260"/>
            <ac:picMk id="3" creationId="{96D8E764-CC72-4154-B586-6A3C7AAE04E6}"/>
          </ac:picMkLst>
        </pc:picChg>
        <pc:picChg chg="del">
          <ac:chgData name="Michelle Runge" userId="S::mrunge@innsofcourt.org::7edb415c-8452-405d-8552-7b708b29ed8f" providerId="AD" clId="Web-{CBE5A9FC-3715-04C0-7B99-BEDC25EE5E71}" dt="2021-02-16T15:44:24.596" v="156"/>
          <ac:picMkLst>
            <pc:docMk/>
            <pc:sldMk cId="1686859775" sldId="260"/>
            <ac:picMk id="4" creationId="{4A2DFA98-BFC8-499A-9BF7-4A3D9DDA20BB}"/>
          </ac:picMkLst>
        </pc:picChg>
        <pc:picChg chg="add mod">
          <ac:chgData name="Michelle Runge" userId="S::mrunge@innsofcourt.org::7edb415c-8452-405d-8552-7b708b29ed8f" providerId="AD" clId="Web-{CBE5A9FC-3715-04C0-7B99-BEDC25EE5E71}" dt="2021-02-16T15:45:36.707" v="172" actId="1076"/>
          <ac:picMkLst>
            <pc:docMk/>
            <pc:sldMk cId="1686859775" sldId="260"/>
            <ac:picMk id="5" creationId="{8438F37E-629A-4D21-BE2A-524DDEC228AC}"/>
          </ac:picMkLst>
        </pc:picChg>
        <pc:picChg chg="add mod">
          <ac:chgData name="Michelle Runge" userId="S::mrunge@innsofcourt.org::7edb415c-8452-405d-8552-7b708b29ed8f" providerId="AD" clId="Web-{CBE5A9FC-3715-04C0-7B99-BEDC25EE5E71}" dt="2021-02-16T15:46:41.583" v="183" actId="14100"/>
          <ac:picMkLst>
            <pc:docMk/>
            <pc:sldMk cId="1686859775" sldId="260"/>
            <ac:picMk id="8" creationId="{D3D753BB-97B8-4F97-9956-DEFCC5F58099}"/>
          </ac:picMkLst>
        </pc:picChg>
        <pc:picChg chg="add mod">
          <ac:chgData name="Michelle Runge" userId="S::mrunge@innsofcourt.org::7edb415c-8452-405d-8552-7b708b29ed8f" providerId="AD" clId="Web-{CBE5A9FC-3715-04C0-7B99-BEDC25EE5E71}" dt="2021-02-16T15:46:09.020" v="175" actId="14100"/>
          <ac:picMkLst>
            <pc:docMk/>
            <pc:sldMk cId="1686859775" sldId="260"/>
            <ac:picMk id="11" creationId="{7FD13D35-F06F-4A28-973C-F5CC1A23B907}"/>
          </ac:picMkLst>
        </pc:picChg>
      </pc:sldChg>
    </pc:docChg>
  </pc:docChgLst>
  <pc:docChgLst>
    <pc:chgData name="Leventhal, Alexis A." userId="S::aleventhal_reedsmith.com#ext#@amicf.onmicrosoft.com::2ae59026-9f72-4b63-a0c6-cbdc3a42b355" providerId="AD" clId="Web-{BFC7AEFF-8138-8A4D-2F2E-7509CAD0C9DB}"/>
    <pc:docChg chg="modSld">
      <pc:chgData name="Leventhal, Alexis A." userId="S::aleventhal_reedsmith.com#ext#@amicf.onmicrosoft.com::2ae59026-9f72-4b63-a0c6-cbdc3a42b355" providerId="AD" clId="Web-{BFC7AEFF-8138-8A4D-2F2E-7509CAD0C9DB}" dt="2021-02-24T20:34:35.488" v="112"/>
      <pc:docMkLst>
        <pc:docMk/>
      </pc:docMkLst>
      <pc:sldChg chg="modNotes">
        <pc:chgData name="Leventhal, Alexis A." userId="S::aleventhal_reedsmith.com#ext#@amicf.onmicrosoft.com::2ae59026-9f72-4b63-a0c6-cbdc3a42b355" providerId="AD" clId="Web-{BFC7AEFF-8138-8A4D-2F2E-7509CAD0C9DB}" dt="2021-02-24T20:34:35.488" v="112"/>
        <pc:sldMkLst>
          <pc:docMk/>
          <pc:sldMk cId="2991064634" sldId="259"/>
        </pc:sldMkLst>
      </pc:sldChg>
    </pc:docChg>
  </pc:docChgLst>
  <pc:docChgLst>
    <pc:chgData name="Michelle Runge" userId="S::mrunge@innsofcourt.org::7edb415c-8452-405d-8552-7b708b29ed8f" providerId="AD" clId="Web-{06AF22B7-0676-4DC6-587D-2A9415A10C2E}"/>
    <pc:docChg chg="modSld">
      <pc:chgData name="Michelle Runge" userId="S::mrunge@innsofcourt.org::7edb415c-8452-405d-8552-7b708b29ed8f" providerId="AD" clId="Web-{06AF22B7-0676-4DC6-587D-2A9415A10C2E}" dt="2021-02-16T15:58:45.621" v="96" actId="1076"/>
      <pc:docMkLst>
        <pc:docMk/>
      </pc:docMkLst>
      <pc:sldChg chg="modSp">
        <pc:chgData name="Michelle Runge" userId="S::mrunge@innsofcourt.org::7edb415c-8452-405d-8552-7b708b29ed8f" providerId="AD" clId="Web-{06AF22B7-0676-4DC6-587D-2A9415A10C2E}" dt="2021-02-16T15:49:01.778" v="21" actId="1076"/>
        <pc:sldMkLst>
          <pc:docMk/>
          <pc:sldMk cId="1686859775" sldId="260"/>
        </pc:sldMkLst>
        <pc:spChg chg="mod">
          <ac:chgData name="Michelle Runge" userId="S::mrunge@innsofcourt.org::7edb415c-8452-405d-8552-7b708b29ed8f" providerId="AD" clId="Web-{06AF22B7-0676-4DC6-587D-2A9415A10C2E}" dt="2021-02-16T15:49:01.778" v="21" actId="1076"/>
          <ac:spMkLst>
            <pc:docMk/>
            <pc:sldMk cId="1686859775" sldId="260"/>
            <ac:spMk id="6" creationId="{583E2499-E18E-4CC9-99EC-32B39E2E6609}"/>
          </ac:spMkLst>
        </pc:spChg>
        <pc:spChg chg="mod">
          <ac:chgData name="Michelle Runge" userId="S::mrunge@innsofcourt.org::7edb415c-8452-405d-8552-7b708b29ed8f" providerId="AD" clId="Web-{06AF22B7-0676-4DC6-587D-2A9415A10C2E}" dt="2021-02-16T15:48:10.543" v="11" actId="1076"/>
          <ac:spMkLst>
            <pc:docMk/>
            <pc:sldMk cId="1686859775" sldId="260"/>
            <ac:spMk id="9" creationId="{E679005E-8803-40B3-9D89-8F375386D302}"/>
          </ac:spMkLst>
        </pc:spChg>
        <pc:spChg chg="mod">
          <ac:chgData name="Michelle Runge" userId="S::mrunge@innsofcourt.org::7edb415c-8452-405d-8552-7b708b29ed8f" providerId="AD" clId="Web-{06AF22B7-0676-4DC6-587D-2A9415A10C2E}" dt="2021-02-16T15:48:01.027" v="9" actId="1076"/>
          <ac:spMkLst>
            <pc:docMk/>
            <pc:sldMk cId="1686859775" sldId="260"/>
            <ac:spMk id="12" creationId="{B14FFA7C-F24B-4232-B135-1CE02C43393B}"/>
          </ac:spMkLst>
        </pc:spChg>
        <pc:picChg chg="mod">
          <ac:chgData name="Michelle Runge" userId="S::mrunge@innsofcourt.org::7edb415c-8452-405d-8552-7b708b29ed8f" providerId="AD" clId="Web-{06AF22B7-0676-4DC6-587D-2A9415A10C2E}" dt="2021-02-16T15:48:51.981" v="20" actId="1076"/>
          <ac:picMkLst>
            <pc:docMk/>
            <pc:sldMk cId="1686859775" sldId="260"/>
            <ac:picMk id="5" creationId="{8438F37E-629A-4D21-BE2A-524DDEC228AC}"/>
          </ac:picMkLst>
        </pc:picChg>
        <pc:picChg chg="mod">
          <ac:chgData name="Michelle Runge" userId="S::mrunge@innsofcourt.org::7edb415c-8452-405d-8552-7b708b29ed8f" providerId="AD" clId="Web-{06AF22B7-0676-4DC6-587D-2A9415A10C2E}" dt="2021-02-16T15:48:05.887" v="10" actId="14100"/>
          <ac:picMkLst>
            <pc:docMk/>
            <pc:sldMk cId="1686859775" sldId="260"/>
            <ac:picMk id="8" creationId="{D3D753BB-97B8-4F97-9956-DEFCC5F58099}"/>
          </ac:picMkLst>
        </pc:picChg>
        <pc:picChg chg="mod">
          <ac:chgData name="Michelle Runge" userId="S::mrunge@innsofcourt.org::7edb415c-8452-405d-8552-7b708b29ed8f" providerId="AD" clId="Web-{06AF22B7-0676-4DC6-587D-2A9415A10C2E}" dt="2021-02-16T15:47:52.027" v="8" actId="1076"/>
          <ac:picMkLst>
            <pc:docMk/>
            <pc:sldMk cId="1686859775" sldId="260"/>
            <ac:picMk id="11" creationId="{7FD13D35-F06F-4A28-973C-F5CC1A23B907}"/>
          </ac:picMkLst>
        </pc:picChg>
      </pc:sldChg>
      <pc:sldChg chg="addSp delSp modSp">
        <pc:chgData name="Michelle Runge" userId="S::mrunge@innsofcourt.org::7edb415c-8452-405d-8552-7b708b29ed8f" providerId="AD" clId="Web-{06AF22B7-0676-4DC6-587D-2A9415A10C2E}" dt="2021-02-16T15:58:45.621" v="96" actId="1076"/>
        <pc:sldMkLst>
          <pc:docMk/>
          <pc:sldMk cId="2168439289" sldId="261"/>
        </pc:sldMkLst>
        <pc:spChg chg="add del mod">
          <ac:chgData name="Michelle Runge" userId="S::mrunge@innsofcourt.org::7edb415c-8452-405d-8552-7b708b29ed8f" providerId="AD" clId="Web-{06AF22B7-0676-4DC6-587D-2A9415A10C2E}" dt="2021-02-16T15:55:23.319" v="57"/>
          <ac:spMkLst>
            <pc:docMk/>
            <pc:sldMk cId="2168439289" sldId="261"/>
            <ac:spMk id="5" creationId="{E63F519B-5D2C-493E-824C-06E2EF7688AA}"/>
          </ac:spMkLst>
        </pc:spChg>
        <pc:spChg chg="add mod">
          <ac:chgData name="Michelle Runge" userId="S::mrunge@innsofcourt.org::7edb415c-8452-405d-8552-7b708b29ed8f" providerId="AD" clId="Web-{06AF22B7-0676-4DC6-587D-2A9415A10C2E}" dt="2021-02-16T15:58:24.339" v="91" actId="1076"/>
          <ac:spMkLst>
            <pc:docMk/>
            <pc:sldMk cId="2168439289" sldId="261"/>
            <ac:spMk id="8" creationId="{0CB5C833-00A4-4296-B1C1-7727C2B2653F}"/>
          </ac:spMkLst>
        </pc:spChg>
        <pc:spChg chg="add del mod">
          <ac:chgData name="Michelle Runge" userId="S::mrunge@innsofcourt.org::7edb415c-8452-405d-8552-7b708b29ed8f" providerId="AD" clId="Web-{06AF22B7-0676-4DC6-587D-2A9415A10C2E}" dt="2021-02-16T15:53:49.442" v="55"/>
          <ac:spMkLst>
            <pc:docMk/>
            <pc:sldMk cId="2168439289" sldId="261"/>
            <ac:spMk id="11" creationId="{CCF9D8DF-CB48-403A-8554-1AAF38ADC552}"/>
          </ac:spMkLst>
        </pc:spChg>
        <pc:spChg chg="add del mod">
          <ac:chgData name="Michelle Runge" userId="S::mrunge@innsofcourt.org::7edb415c-8452-405d-8552-7b708b29ed8f" providerId="AD" clId="Web-{06AF22B7-0676-4DC6-587D-2A9415A10C2E}" dt="2021-02-16T15:56:28.508" v="66"/>
          <ac:spMkLst>
            <pc:docMk/>
            <pc:sldMk cId="2168439289" sldId="261"/>
            <ac:spMk id="14" creationId="{662A43B8-2AD5-4070-9928-6AA21E053F50}"/>
          </ac:spMkLst>
        </pc:spChg>
        <pc:spChg chg="add mod">
          <ac:chgData name="Michelle Runge" userId="S::mrunge@innsofcourt.org::7edb415c-8452-405d-8552-7b708b29ed8f" providerId="AD" clId="Web-{06AF22B7-0676-4DC6-587D-2A9415A10C2E}" dt="2021-02-16T15:58:45.621" v="96" actId="1076"/>
          <ac:spMkLst>
            <pc:docMk/>
            <pc:sldMk cId="2168439289" sldId="261"/>
            <ac:spMk id="16" creationId="{00858328-D39E-47BF-B4CF-17F9D771EBD7}"/>
          </ac:spMkLst>
        </pc:spChg>
        <pc:picChg chg="del">
          <ac:chgData name="Michelle Runge" userId="S::mrunge@innsofcourt.org::7edb415c-8452-405d-8552-7b708b29ed8f" providerId="AD" clId="Web-{06AF22B7-0676-4DC6-587D-2A9415A10C2E}" dt="2021-02-16T15:49:16.107" v="22"/>
          <ac:picMkLst>
            <pc:docMk/>
            <pc:sldMk cId="2168439289" sldId="261"/>
            <ac:picMk id="3" creationId="{79C6717D-F332-4603-BB6B-559798DEDF7F}"/>
          </ac:picMkLst>
        </pc:picChg>
        <pc:picChg chg="add del mod">
          <ac:chgData name="Michelle Runge" userId="S::mrunge@innsofcourt.org::7edb415c-8452-405d-8552-7b708b29ed8f" providerId="AD" clId="Web-{06AF22B7-0676-4DC6-587D-2A9415A10C2E}" dt="2021-02-16T15:55:23.319" v="57"/>
          <ac:picMkLst>
            <pc:docMk/>
            <pc:sldMk cId="2168439289" sldId="261"/>
            <ac:picMk id="4" creationId="{9B4CF096-7B2E-4845-9AE9-9DA3BB89CC33}"/>
          </ac:picMkLst>
        </pc:picChg>
        <pc:picChg chg="add mod">
          <ac:chgData name="Michelle Runge" userId="S::mrunge@innsofcourt.org::7edb415c-8452-405d-8552-7b708b29ed8f" providerId="AD" clId="Web-{06AF22B7-0676-4DC6-587D-2A9415A10C2E}" dt="2021-02-16T15:58:16.839" v="90" actId="1076"/>
          <ac:picMkLst>
            <pc:docMk/>
            <pc:sldMk cId="2168439289" sldId="261"/>
            <ac:picMk id="7" creationId="{CBE0C760-8383-424C-93AC-9DDD6AD3FB5D}"/>
          </ac:picMkLst>
        </pc:picChg>
        <pc:picChg chg="add del mod">
          <ac:chgData name="Michelle Runge" userId="S::mrunge@innsofcourt.org::7edb415c-8452-405d-8552-7b708b29ed8f" providerId="AD" clId="Web-{06AF22B7-0676-4DC6-587D-2A9415A10C2E}" dt="2021-02-16T15:53:49.442" v="56"/>
          <ac:picMkLst>
            <pc:docMk/>
            <pc:sldMk cId="2168439289" sldId="261"/>
            <ac:picMk id="10" creationId="{08D9F20A-EAB6-46FD-AE05-3E3C7C723D7C}"/>
          </ac:picMkLst>
        </pc:picChg>
        <pc:picChg chg="add del mod">
          <ac:chgData name="Michelle Runge" userId="S::mrunge@innsofcourt.org::7edb415c-8452-405d-8552-7b708b29ed8f" providerId="AD" clId="Web-{06AF22B7-0676-4DC6-587D-2A9415A10C2E}" dt="2021-02-16T15:56:28.508" v="67"/>
          <ac:picMkLst>
            <pc:docMk/>
            <pc:sldMk cId="2168439289" sldId="261"/>
            <ac:picMk id="13" creationId="{9E129B05-F2E8-432E-9317-19D310F6E261}"/>
          </ac:picMkLst>
        </pc:picChg>
      </pc:sldChg>
    </pc:docChg>
  </pc:docChgLst>
  <pc:docChgLst>
    <pc:chgData name="Michelle Runge" userId="7edb415c-8452-405d-8552-7b708b29ed8f" providerId="ADAL" clId="{FC2A013F-1BF8-4DBE-89D5-DAB9656F9844}"/>
    <pc:docChg chg="custSel addSld modSld">
      <pc:chgData name="Michelle Runge" userId="7edb415c-8452-405d-8552-7b708b29ed8f" providerId="ADAL" clId="{FC2A013F-1BF8-4DBE-89D5-DAB9656F9844}" dt="2021-02-16T15:13:05.616" v="434" actId="14100"/>
      <pc:docMkLst>
        <pc:docMk/>
      </pc:docMkLst>
      <pc:sldChg chg="addSp modSp mod modNotesTx">
        <pc:chgData name="Michelle Runge" userId="7edb415c-8452-405d-8552-7b708b29ed8f" providerId="ADAL" clId="{FC2A013F-1BF8-4DBE-89D5-DAB9656F9844}" dt="2021-02-16T15:10:18.609" v="425" actId="20577"/>
        <pc:sldMkLst>
          <pc:docMk/>
          <pc:sldMk cId="3994835000" sldId="256"/>
        </pc:sldMkLst>
        <pc:spChg chg="mod">
          <ac:chgData name="Michelle Runge" userId="7edb415c-8452-405d-8552-7b708b29ed8f" providerId="ADAL" clId="{FC2A013F-1BF8-4DBE-89D5-DAB9656F9844}" dt="2021-02-16T14:59:02.890" v="21" actId="20577"/>
          <ac:spMkLst>
            <pc:docMk/>
            <pc:sldMk cId="3994835000" sldId="256"/>
            <ac:spMk id="2" creationId="{00000000-0000-0000-0000-000000000000}"/>
          </ac:spMkLst>
        </pc:spChg>
        <pc:spChg chg="add mod">
          <ac:chgData name="Michelle Runge" userId="7edb415c-8452-405d-8552-7b708b29ed8f" providerId="ADAL" clId="{FC2A013F-1BF8-4DBE-89D5-DAB9656F9844}" dt="2021-02-16T15:09:35.815" v="267" actId="20577"/>
          <ac:spMkLst>
            <pc:docMk/>
            <pc:sldMk cId="3994835000" sldId="256"/>
            <ac:spMk id="3" creationId="{24DDC164-9640-4784-93BD-6E61598E8581}"/>
          </ac:spMkLst>
        </pc:spChg>
        <pc:spChg chg="add mod">
          <ac:chgData name="Michelle Runge" userId="7edb415c-8452-405d-8552-7b708b29ed8f" providerId="ADAL" clId="{FC2A013F-1BF8-4DBE-89D5-DAB9656F9844}" dt="2021-02-16T15:09:17.430" v="264" actId="1076"/>
          <ac:spMkLst>
            <pc:docMk/>
            <pc:sldMk cId="3994835000" sldId="256"/>
            <ac:spMk id="4" creationId="{9656D10B-C48E-41F6-9092-3D91A04FD488}"/>
          </ac:spMkLst>
        </pc:spChg>
      </pc:sldChg>
      <pc:sldChg chg="addSp delSp modSp new mod">
        <pc:chgData name="Michelle Runge" userId="7edb415c-8452-405d-8552-7b708b29ed8f" providerId="ADAL" clId="{FC2A013F-1BF8-4DBE-89D5-DAB9656F9844}" dt="2021-02-16T15:12:39.806" v="427" actId="21"/>
        <pc:sldMkLst>
          <pc:docMk/>
          <pc:sldMk cId="3651564162" sldId="257"/>
        </pc:sldMkLst>
        <pc:spChg chg="mod">
          <ac:chgData name="Michelle Runge" userId="7edb415c-8452-405d-8552-7b708b29ed8f" providerId="ADAL" clId="{FC2A013F-1BF8-4DBE-89D5-DAB9656F9844}" dt="2021-02-16T15:00:53.516" v="115" actId="403"/>
          <ac:spMkLst>
            <pc:docMk/>
            <pc:sldMk cId="3651564162" sldId="257"/>
            <ac:spMk id="2" creationId="{A1C48102-3ECB-41A1-8C4C-8E84DEDEC696}"/>
          </ac:spMkLst>
        </pc:spChg>
        <pc:spChg chg="del">
          <ac:chgData name="Michelle Runge" userId="7edb415c-8452-405d-8552-7b708b29ed8f" providerId="ADAL" clId="{FC2A013F-1BF8-4DBE-89D5-DAB9656F9844}" dt="2021-02-16T15:01:42.245" v="119" actId="478"/>
          <ac:spMkLst>
            <pc:docMk/>
            <pc:sldMk cId="3651564162" sldId="257"/>
            <ac:spMk id="3" creationId="{D94D5E0F-F792-46DB-935E-B09D34775542}"/>
          </ac:spMkLst>
        </pc:spChg>
        <pc:spChg chg="mod">
          <ac:chgData name="Michelle Runge" userId="7edb415c-8452-405d-8552-7b708b29ed8f" providerId="ADAL" clId="{FC2A013F-1BF8-4DBE-89D5-DAB9656F9844}" dt="2021-02-16T15:00:00.063" v="66" actId="20577"/>
          <ac:spMkLst>
            <pc:docMk/>
            <pc:sldMk cId="3651564162" sldId="257"/>
            <ac:spMk id="4" creationId="{9F85D8D8-382E-4B72-8788-C9705CB9DDC7}"/>
          </ac:spMkLst>
        </pc:spChg>
        <pc:picChg chg="add mod">
          <ac:chgData name="Michelle Runge" userId="7edb415c-8452-405d-8552-7b708b29ed8f" providerId="ADAL" clId="{FC2A013F-1BF8-4DBE-89D5-DAB9656F9844}" dt="2021-02-16T15:01:36.698" v="118" actId="1076"/>
          <ac:picMkLst>
            <pc:docMk/>
            <pc:sldMk cId="3651564162" sldId="257"/>
            <ac:picMk id="5" creationId="{69C60360-4CF8-416B-A4DA-E5ECB5413B39}"/>
          </ac:picMkLst>
        </pc:picChg>
        <pc:picChg chg="add del mod">
          <ac:chgData name="Michelle Runge" userId="7edb415c-8452-405d-8552-7b708b29ed8f" providerId="ADAL" clId="{FC2A013F-1BF8-4DBE-89D5-DAB9656F9844}" dt="2021-02-16T15:12:39.806" v="427" actId="21"/>
          <ac:picMkLst>
            <pc:docMk/>
            <pc:sldMk cId="3651564162" sldId="257"/>
            <ac:picMk id="7" creationId="{9A1CFBD1-8844-4F4C-AF1B-9345D9B71E71}"/>
          </ac:picMkLst>
        </pc:picChg>
      </pc:sldChg>
      <pc:sldChg chg="addSp modSp new mod modNotesTx">
        <pc:chgData name="Michelle Runge" userId="7edb415c-8452-405d-8552-7b708b29ed8f" providerId="ADAL" clId="{FC2A013F-1BF8-4DBE-89D5-DAB9656F9844}" dt="2021-02-16T15:03:11.382" v="142" actId="14100"/>
        <pc:sldMkLst>
          <pc:docMk/>
          <pc:sldMk cId="3379103544" sldId="258"/>
        </pc:sldMkLst>
        <pc:spChg chg="mod">
          <ac:chgData name="Michelle Runge" userId="7edb415c-8452-405d-8552-7b708b29ed8f" providerId="ADAL" clId="{FC2A013F-1BF8-4DBE-89D5-DAB9656F9844}" dt="2021-02-16T15:02:07.439" v="129" actId="20577"/>
          <ac:spMkLst>
            <pc:docMk/>
            <pc:sldMk cId="3379103544" sldId="258"/>
            <ac:spMk id="2" creationId="{30790990-DA4C-4582-8A5A-06C2BD877C8D}"/>
          </ac:spMkLst>
        </pc:spChg>
        <pc:picChg chg="add mod">
          <ac:chgData name="Michelle Runge" userId="7edb415c-8452-405d-8552-7b708b29ed8f" providerId="ADAL" clId="{FC2A013F-1BF8-4DBE-89D5-DAB9656F9844}" dt="2021-02-16T15:03:05.706" v="141" actId="1076"/>
          <ac:picMkLst>
            <pc:docMk/>
            <pc:sldMk cId="3379103544" sldId="258"/>
            <ac:picMk id="3" creationId="{6C21A7BF-EE27-4656-B6DB-12D4EDAF4649}"/>
          </ac:picMkLst>
        </pc:picChg>
        <pc:picChg chg="add mod">
          <ac:chgData name="Michelle Runge" userId="7edb415c-8452-405d-8552-7b708b29ed8f" providerId="ADAL" clId="{FC2A013F-1BF8-4DBE-89D5-DAB9656F9844}" dt="2021-02-16T15:03:11.382" v="142" actId="14100"/>
          <ac:picMkLst>
            <pc:docMk/>
            <pc:sldMk cId="3379103544" sldId="258"/>
            <ac:picMk id="4" creationId="{3604684B-7F4A-4599-83F8-D9F12F20BE9F}"/>
          </ac:picMkLst>
        </pc:picChg>
      </pc:sldChg>
      <pc:sldChg chg="addSp delSp modSp new mod modNotesTx">
        <pc:chgData name="Michelle Runge" userId="7edb415c-8452-405d-8552-7b708b29ed8f" providerId="ADAL" clId="{FC2A013F-1BF8-4DBE-89D5-DAB9656F9844}" dt="2021-02-16T15:04:23.499" v="163" actId="20577"/>
        <pc:sldMkLst>
          <pc:docMk/>
          <pc:sldMk cId="2991064634" sldId="259"/>
        </pc:sldMkLst>
        <pc:spChg chg="mod">
          <ac:chgData name="Michelle Runge" userId="7edb415c-8452-405d-8552-7b708b29ed8f" providerId="ADAL" clId="{FC2A013F-1BF8-4DBE-89D5-DAB9656F9844}" dt="2021-02-16T15:03:30.721" v="149" actId="20577"/>
          <ac:spMkLst>
            <pc:docMk/>
            <pc:sldMk cId="2991064634" sldId="259"/>
            <ac:spMk id="2" creationId="{7D35AE4A-EA17-4A46-8EDE-C2A72861822F}"/>
          </ac:spMkLst>
        </pc:spChg>
        <pc:spChg chg="del">
          <ac:chgData name="Michelle Runge" userId="7edb415c-8452-405d-8552-7b708b29ed8f" providerId="ADAL" clId="{FC2A013F-1BF8-4DBE-89D5-DAB9656F9844}" dt="2021-02-16T15:03:38.043" v="150" actId="478"/>
          <ac:spMkLst>
            <pc:docMk/>
            <pc:sldMk cId="2991064634" sldId="259"/>
            <ac:spMk id="3" creationId="{FB7AA8EE-42D8-4355-BD16-EFDC572AAA3E}"/>
          </ac:spMkLst>
        </pc:spChg>
        <pc:picChg chg="add mod">
          <ac:chgData name="Michelle Runge" userId="7edb415c-8452-405d-8552-7b708b29ed8f" providerId="ADAL" clId="{FC2A013F-1BF8-4DBE-89D5-DAB9656F9844}" dt="2021-02-16T15:04:12.760" v="159" actId="1076"/>
          <ac:picMkLst>
            <pc:docMk/>
            <pc:sldMk cId="2991064634" sldId="259"/>
            <ac:picMk id="4" creationId="{361E808F-247A-4F83-B175-3B5EDD795323}"/>
          </ac:picMkLst>
        </pc:picChg>
      </pc:sldChg>
      <pc:sldChg chg="addSp modSp new mod modNotesTx">
        <pc:chgData name="Michelle Runge" userId="7edb415c-8452-405d-8552-7b708b29ed8f" providerId="ADAL" clId="{FC2A013F-1BF8-4DBE-89D5-DAB9656F9844}" dt="2021-02-16T15:13:05.616" v="434" actId="14100"/>
        <pc:sldMkLst>
          <pc:docMk/>
          <pc:sldMk cId="1686859775" sldId="260"/>
        </pc:sldMkLst>
        <pc:spChg chg="mod">
          <ac:chgData name="Michelle Runge" userId="7edb415c-8452-405d-8552-7b708b29ed8f" providerId="ADAL" clId="{FC2A013F-1BF8-4DBE-89D5-DAB9656F9844}" dt="2021-02-16T15:04:49.558" v="169" actId="20577"/>
          <ac:spMkLst>
            <pc:docMk/>
            <pc:sldMk cId="1686859775" sldId="260"/>
            <ac:spMk id="2" creationId="{0CC3A169-D977-4DF4-B5BF-4A66FCFBB8C3}"/>
          </ac:spMkLst>
        </pc:spChg>
        <pc:picChg chg="add mod">
          <ac:chgData name="Michelle Runge" userId="7edb415c-8452-405d-8552-7b708b29ed8f" providerId="ADAL" clId="{FC2A013F-1BF8-4DBE-89D5-DAB9656F9844}" dt="2021-02-16T15:13:02.571" v="433" actId="1076"/>
          <ac:picMkLst>
            <pc:docMk/>
            <pc:sldMk cId="1686859775" sldId="260"/>
            <ac:picMk id="3" creationId="{96D8E764-CC72-4154-B586-6A3C7AAE04E6}"/>
          </ac:picMkLst>
        </pc:picChg>
        <pc:picChg chg="add mod">
          <ac:chgData name="Michelle Runge" userId="7edb415c-8452-405d-8552-7b708b29ed8f" providerId="ADAL" clId="{FC2A013F-1BF8-4DBE-89D5-DAB9656F9844}" dt="2021-02-16T15:13:05.616" v="434" actId="14100"/>
          <ac:picMkLst>
            <pc:docMk/>
            <pc:sldMk cId="1686859775" sldId="260"/>
            <ac:picMk id="4" creationId="{4A2DFA98-BFC8-499A-9BF7-4A3D9DDA20BB}"/>
          </ac:picMkLst>
        </pc:picChg>
      </pc:sldChg>
      <pc:sldChg chg="addSp modSp new mod modNotesTx">
        <pc:chgData name="Michelle Runge" userId="7edb415c-8452-405d-8552-7b708b29ed8f" providerId="ADAL" clId="{FC2A013F-1BF8-4DBE-89D5-DAB9656F9844}" dt="2021-02-16T15:06:26.032" v="205" actId="20577"/>
        <pc:sldMkLst>
          <pc:docMk/>
          <pc:sldMk cId="2168439289" sldId="261"/>
        </pc:sldMkLst>
        <pc:spChg chg="mod">
          <ac:chgData name="Michelle Runge" userId="7edb415c-8452-405d-8552-7b708b29ed8f" providerId="ADAL" clId="{FC2A013F-1BF8-4DBE-89D5-DAB9656F9844}" dt="2021-02-16T15:06:09.044" v="199" actId="20577"/>
          <ac:spMkLst>
            <pc:docMk/>
            <pc:sldMk cId="2168439289" sldId="261"/>
            <ac:spMk id="2" creationId="{B87739AE-4B63-4ECB-A805-D5D3EEC5D00F}"/>
          </ac:spMkLst>
        </pc:spChg>
        <pc:picChg chg="add mod">
          <ac:chgData name="Michelle Runge" userId="7edb415c-8452-405d-8552-7b708b29ed8f" providerId="ADAL" clId="{FC2A013F-1BF8-4DBE-89D5-DAB9656F9844}" dt="2021-02-16T15:06:14.725" v="201" actId="1076"/>
          <ac:picMkLst>
            <pc:docMk/>
            <pc:sldMk cId="2168439289" sldId="261"/>
            <ac:picMk id="3" creationId="{79C6717D-F332-4603-BB6B-559798DEDF7F}"/>
          </ac:picMkLst>
        </pc:picChg>
      </pc:sldChg>
      <pc:sldChg chg="modSp new mod">
        <pc:chgData name="Michelle Runge" userId="7edb415c-8452-405d-8552-7b708b29ed8f" providerId="ADAL" clId="{FC2A013F-1BF8-4DBE-89D5-DAB9656F9844}" dt="2021-02-16T15:07:14.677" v="235" actId="20577"/>
        <pc:sldMkLst>
          <pc:docMk/>
          <pc:sldMk cId="1471543690" sldId="262"/>
        </pc:sldMkLst>
        <pc:spChg chg="mod">
          <ac:chgData name="Michelle Runge" userId="7edb415c-8452-405d-8552-7b708b29ed8f" providerId="ADAL" clId="{FC2A013F-1BF8-4DBE-89D5-DAB9656F9844}" dt="2021-02-16T15:07:09.494" v="225" actId="20577"/>
          <ac:spMkLst>
            <pc:docMk/>
            <pc:sldMk cId="1471543690" sldId="262"/>
            <ac:spMk id="2" creationId="{24EF2576-D9BC-49FE-B325-D1391F95B809}"/>
          </ac:spMkLst>
        </pc:spChg>
        <pc:spChg chg="mod">
          <ac:chgData name="Michelle Runge" userId="7edb415c-8452-405d-8552-7b708b29ed8f" providerId="ADAL" clId="{FC2A013F-1BF8-4DBE-89D5-DAB9656F9844}" dt="2021-02-16T15:07:14.677" v="235" actId="20577"/>
          <ac:spMkLst>
            <pc:docMk/>
            <pc:sldMk cId="1471543690" sldId="262"/>
            <ac:spMk id="3" creationId="{AF08AD65-2F36-441E-82AD-3F91BBF0A67D}"/>
          </ac:spMkLst>
        </pc:spChg>
      </pc:sldChg>
    </pc:docChg>
  </pc:docChgLst>
  <pc:docChgLst>
    <pc:chgData name="Michelle Runge" userId="S::mrunge@innsofcourt.org::7edb415c-8452-405d-8552-7b708b29ed8f" providerId="AD" clId="Web-{7C3CDB1F-8E58-B2FB-D067-DB2B2D8DF18A}"/>
    <pc:docChg chg="addSld modSld">
      <pc:chgData name="Michelle Runge" userId="S::mrunge@innsofcourt.org::7edb415c-8452-405d-8552-7b708b29ed8f" providerId="AD" clId="Web-{7C3CDB1F-8E58-B2FB-D067-DB2B2D8DF18A}" dt="2021-05-27T15:13:00.779" v="483" actId="20577"/>
      <pc:docMkLst>
        <pc:docMk/>
      </pc:docMkLst>
      <pc:sldChg chg="modNotes">
        <pc:chgData name="Michelle Runge" userId="S::mrunge@innsofcourt.org::7edb415c-8452-405d-8552-7b708b29ed8f" providerId="AD" clId="Web-{7C3CDB1F-8E58-B2FB-D067-DB2B2D8DF18A}" dt="2021-05-27T15:01:13.734" v="7"/>
        <pc:sldMkLst>
          <pc:docMk/>
          <pc:sldMk cId="3994835000" sldId="256"/>
        </pc:sldMkLst>
      </pc:sldChg>
      <pc:sldChg chg="modSp">
        <pc:chgData name="Michelle Runge" userId="S::mrunge@innsofcourt.org::7edb415c-8452-405d-8552-7b708b29ed8f" providerId="AD" clId="Web-{7C3CDB1F-8E58-B2FB-D067-DB2B2D8DF18A}" dt="2021-05-27T15:01:38.844" v="16" actId="20577"/>
        <pc:sldMkLst>
          <pc:docMk/>
          <pc:sldMk cId="3651564162" sldId="257"/>
        </pc:sldMkLst>
        <pc:spChg chg="mod">
          <ac:chgData name="Michelle Runge" userId="S::mrunge@innsofcourt.org::7edb415c-8452-405d-8552-7b708b29ed8f" providerId="AD" clId="Web-{7C3CDB1F-8E58-B2FB-D067-DB2B2D8DF18A}" dt="2021-05-27T15:01:38.844" v="16" actId="20577"/>
          <ac:spMkLst>
            <pc:docMk/>
            <pc:sldMk cId="3651564162" sldId="257"/>
            <ac:spMk id="2" creationId="{A1C48102-3ECB-41A1-8C4C-8E84DEDEC696}"/>
          </ac:spMkLst>
        </pc:spChg>
      </pc:sldChg>
      <pc:sldChg chg="modNotes">
        <pc:chgData name="Michelle Runge" userId="S::mrunge@innsofcourt.org::7edb415c-8452-405d-8552-7b708b29ed8f" providerId="AD" clId="Web-{7C3CDB1F-8E58-B2FB-D067-DB2B2D8DF18A}" dt="2021-05-27T15:01:56.813" v="22"/>
        <pc:sldMkLst>
          <pc:docMk/>
          <pc:sldMk cId="3379103544" sldId="258"/>
        </pc:sldMkLst>
      </pc:sldChg>
      <pc:sldChg chg="modNotes">
        <pc:chgData name="Michelle Runge" userId="S::mrunge@innsofcourt.org::7edb415c-8452-405d-8552-7b708b29ed8f" providerId="AD" clId="Web-{7C3CDB1F-8E58-B2FB-D067-DB2B2D8DF18A}" dt="2021-05-27T15:03:21.080" v="75"/>
        <pc:sldMkLst>
          <pc:docMk/>
          <pc:sldMk cId="2991064634" sldId="259"/>
        </pc:sldMkLst>
      </pc:sldChg>
      <pc:sldChg chg="modNotes">
        <pc:chgData name="Michelle Runge" userId="S::mrunge@innsofcourt.org::7edb415c-8452-405d-8552-7b708b29ed8f" providerId="AD" clId="Web-{7C3CDB1F-8E58-B2FB-D067-DB2B2D8DF18A}" dt="2021-05-27T15:08:13.555" v="226"/>
        <pc:sldMkLst>
          <pc:docMk/>
          <pc:sldMk cId="1686859775" sldId="260"/>
        </pc:sldMkLst>
      </pc:sldChg>
      <pc:sldChg chg="modNotes">
        <pc:chgData name="Michelle Runge" userId="S::mrunge@innsofcourt.org::7edb415c-8452-405d-8552-7b708b29ed8f" providerId="AD" clId="Web-{7C3CDB1F-8E58-B2FB-D067-DB2B2D8DF18A}" dt="2021-05-27T15:06:53.897" v="219"/>
        <pc:sldMkLst>
          <pc:docMk/>
          <pc:sldMk cId="2168439289" sldId="261"/>
        </pc:sldMkLst>
      </pc:sldChg>
      <pc:sldChg chg="addSp delSp modSp add mod replId modClrScheme chgLayout modNotes">
        <pc:chgData name="Michelle Runge" userId="S::mrunge@innsofcourt.org::7edb415c-8452-405d-8552-7b708b29ed8f" providerId="AD" clId="Web-{7C3CDB1F-8E58-B2FB-D067-DB2B2D8DF18A}" dt="2021-05-27T15:13:00.779" v="483" actId="20577"/>
        <pc:sldMkLst>
          <pc:docMk/>
          <pc:sldMk cId="3934986719" sldId="263"/>
        </pc:sldMkLst>
        <pc:spChg chg="mod ord">
          <ac:chgData name="Michelle Runge" userId="S::mrunge@innsofcourt.org::7edb415c-8452-405d-8552-7b708b29ed8f" providerId="AD" clId="Web-{7C3CDB1F-8E58-B2FB-D067-DB2B2D8DF18A}" dt="2021-05-27T15:09:28.540" v="291"/>
          <ac:spMkLst>
            <pc:docMk/>
            <pc:sldMk cId="3934986719" sldId="263"/>
            <ac:spMk id="2" creationId="{B87739AE-4B63-4ECB-A805-D5D3EEC5D00F}"/>
          </ac:spMkLst>
        </pc:spChg>
        <pc:spChg chg="add mod ord">
          <ac:chgData name="Michelle Runge" userId="S::mrunge@innsofcourt.org::7edb415c-8452-405d-8552-7b708b29ed8f" providerId="AD" clId="Web-{7C3CDB1F-8E58-B2FB-D067-DB2B2D8DF18A}" dt="2021-05-27T15:13:00.779" v="483" actId="20577"/>
          <ac:spMkLst>
            <pc:docMk/>
            <pc:sldMk cId="3934986719" sldId="263"/>
            <ac:spMk id="3" creationId="{562FBB17-9207-4465-BB20-972C4349504B}"/>
          </ac:spMkLst>
        </pc:spChg>
        <pc:spChg chg="del">
          <ac:chgData name="Michelle Runge" userId="S::mrunge@innsofcourt.org::7edb415c-8452-405d-8552-7b708b29ed8f" providerId="AD" clId="Web-{7C3CDB1F-8E58-B2FB-D067-DB2B2D8DF18A}" dt="2021-05-27T15:08:59.899" v="286"/>
          <ac:spMkLst>
            <pc:docMk/>
            <pc:sldMk cId="3934986719" sldId="263"/>
            <ac:spMk id="8" creationId="{0CB5C833-00A4-4296-B1C1-7727C2B2653F}"/>
          </ac:spMkLst>
        </pc:spChg>
        <pc:spChg chg="del mod">
          <ac:chgData name="Michelle Runge" userId="S::mrunge@innsofcourt.org::7edb415c-8452-405d-8552-7b708b29ed8f" providerId="AD" clId="Web-{7C3CDB1F-8E58-B2FB-D067-DB2B2D8DF18A}" dt="2021-05-27T15:09:16.509" v="290"/>
          <ac:spMkLst>
            <pc:docMk/>
            <pc:sldMk cId="3934986719" sldId="263"/>
            <ac:spMk id="16" creationId="{00858328-D39E-47BF-B4CF-17F9D771EBD7}"/>
          </ac:spMkLst>
        </pc:spChg>
        <pc:picChg chg="del">
          <ac:chgData name="Michelle Runge" userId="S::mrunge@innsofcourt.org::7edb415c-8452-405d-8552-7b708b29ed8f" providerId="AD" clId="Web-{7C3CDB1F-8E58-B2FB-D067-DB2B2D8DF18A}" dt="2021-05-27T15:08:59.899" v="287"/>
          <ac:picMkLst>
            <pc:docMk/>
            <pc:sldMk cId="3934986719" sldId="263"/>
            <ac:picMk id="7" creationId="{CBE0C760-8383-424C-93AC-9DDD6AD3FB5D}"/>
          </ac:picMkLst>
        </pc:picChg>
      </pc:sldChg>
    </pc:docChg>
  </pc:docChgLst>
  <pc:docChgLst>
    <pc:chgData name="Michelle Runge" userId="S::mrunge@innsofcourt.org::7edb415c-8452-405d-8552-7b708b29ed8f" providerId="AD" clId="Web-{3F69ADEF-4F17-6699-F7AD-06D2D490ACC4}"/>
    <pc:docChg chg="modSld">
      <pc:chgData name="Michelle Runge" userId="S::mrunge@innsofcourt.org::7edb415c-8452-405d-8552-7b708b29ed8f" providerId="AD" clId="Web-{3F69ADEF-4F17-6699-F7AD-06D2D490ACC4}" dt="2021-05-25T13:12:40.124" v="1"/>
      <pc:docMkLst>
        <pc:docMk/>
      </pc:docMkLst>
      <pc:sldChg chg="modNotes">
        <pc:chgData name="Michelle Runge" userId="S::mrunge@innsofcourt.org::7edb415c-8452-405d-8552-7b708b29ed8f" providerId="AD" clId="Web-{3F69ADEF-4F17-6699-F7AD-06D2D490ACC4}" dt="2021-05-25T13:12:40.124" v="1"/>
        <pc:sldMkLst>
          <pc:docMk/>
          <pc:sldMk cId="399483500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endParaRPr lang="en-US" i="1" dirty="0">
              <a:cs typeface="Calibri"/>
            </a:endParaRPr>
          </a:p>
          <a:p>
            <a:r>
              <a:rPr lang="en-US" i="1" dirty="0"/>
              <a:t>Reminder: This presentation is a template. Feel free to adapt it as needed.]</a:t>
            </a: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421728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cs typeface="Calibri"/>
              </a:rPr>
              <a:t>[Explain the purpose of a jury. Explain the selection process (summons, questions, selection). Explain there are different kinds of cases that have juries. Explain what the duties of a jurist include and what to expect.]</a:t>
            </a: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397249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Voting is not required, but is a citizen's right. A citizen's vote is confidential. There are local, state, and federal elections—each with their own timing based upon the office. You have to register to vote and keep registration current.  There are different ways to vote—by mail and in person and, where in person, by different machines/methods. </a:t>
            </a:r>
            <a:r>
              <a:rPr lang="en-US" i="1" dirty="0">
                <a:cs typeface="Calibri"/>
              </a:rPr>
              <a:t>[Explore these points in more detail as time permits.]</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88181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There are local, state, and federal taxes. Taxes fund government operations and public services (e.g., education, roads, libraries, etc.). Taxes are automatically deducted from your paycheck but must be filed annually (usually by April 15 for the previous year) to determine if you've paid enough over the course of the year or owed a refund for overpaying. </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285416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18-year old men must register for the selective service system also known as the draft. </a:t>
            </a:r>
          </a:p>
          <a:p>
            <a:pPr>
              <a:defRPr/>
            </a:pPr>
            <a:endParaRPr lang="en-US" dirty="0">
              <a:cs typeface="Calibri"/>
            </a:endParaRPr>
          </a:p>
          <a:p>
            <a:pPr>
              <a:defRPr/>
            </a:pPr>
            <a:r>
              <a:rPr lang="en-US" dirty="0">
                <a:cs typeface="Calibri"/>
              </a:rPr>
              <a:t>"</a:t>
            </a:r>
            <a:r>
              <a:rPr lang="en-US" dirty="0"/>
              <a:t>Selective Service registration is required by law as the first part of a fair and equitable system that, if authorized by the President and Congress, would rapidly provide personnel to the Department of Defense while at the same time providing for an Alternative Service Program for conscientious objectors. By registering, a young man remains eligible for jobs, Federal student aid, State-based student aid in 31 states, Federally-funded job training, and U.S. citizenship for immigrant men." [Source: </a:t>
            </a:r>
            <a:r>
              <a:rPr lang="en-US" dirty="0">
                <a:hlinkClick r:id="rId3"/>
              </a:rPr>
              <a:t>www.sss.gov</a:t>
            </a:r>
            <a:r>
              <a:rPr lang="en-US" dirty="0"/>
              <a:t>]</a:t>
            </a:r>
            <a:endParaRPr lang="en-US" dirty="0">
              <a:cs typeface="Calibri"/>
            </a:endParaRPr>
          </a:p>
          <a:p>
            <a:pPr>
              <a:defRPr/>
            </a:pPr>
            <a:endParaRPr lang="en-US" dirty="0">
              <a:cs typeface="Calibri"/>
            </a:endParaRPr>
          </a:p>
          <a:p>
            <a:pPr>
              <a:defRPr/>
            </a:pPr>
            <a:r>
              <a:rPr lang="en-US" dirty="0">
                <a:cs typeface="Calibri"/>
              </a:rPr>
              <a:t>You can also voluntarily enter the military, or apply to attend military academies such as the Naval Academy in Maryland or West Point in New York.</a:t>
            </a: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288521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[Have students discuss questions in small groups, or answer in a large group as time permits.]</a:t>
            </a: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238049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3443012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a:t>Click to edit </a:t>
            </a:r>
            <a:br>
              <a:rPr lang="en-US"/>
            </a:br>
            <a:r>
              <a:rPr lang="en-US"/>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icpedia.org/highway-signs/r/responsibility.html" TargetMode="Externa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5.png"/><Relationship Id="rId7" Type="http://schemas.openxmlformats.org/officeDocument/2006/relationships/hyperlink" Target="https://www.flickr.com/photos/aprilzosia/436317359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https://creativecommons.org/licenses/by-nd/3.0/"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s://www.greatestescapist.com/2017/06/what-it-was-like-to-have-jury-duty-kind.html" TargetMode="External"/><Relationship Id="rId4" Type="http://schemas.openxmlformats.org/officeDocument/2006/relationships/hyperlink" Target="https://grandjurytarget.com/" TargetMode="Externa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8.jpeg"/><Relationship Id="rId7" Type="http://schemas.openxmlformats.org/officeDocument/2006/relationships/hyperlink" Target="http://theoldschoolpatriot.com/battle-black-vot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hyperlink" Target="https://creativecommons.org/licenses/by-nc-nd/3.0/" TargetMode="External"/><Relationship Id="rId5" Type="http://schemas.openxmlformats.org/officeDocument/2006/relationships/hyperlink" Target="https://creativecommons.org/licenses/by/3.0/" TargetMode="External"/><Relationship Id="rId10" Type="http://schemas.openxmlformats.org/officeDocument/2006/relationships/hyperlink" Target="http://blogs.lse.ac.uk/politicsandpolicy/translating-votes-into-seats/" TargetMode="External"/><Relationship Id="rId4" Type="http://schemas.openxmlformats.org/officeDocument/2006/relationships/hyperlink" Target="https://www.pressenza.com/2020/02/why-this-election-is-different/"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1.jpeg"/><Relationship Id="rId7" Type="http://schemas.openxmlformats.org/officeDocument/2006/relationships/hyperlink" Target="http://foto.wuestenigel.com/time-for-tax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hyperlink" Target="https://creativecommons.org/licenses/by-nd/3.0/" TargetMode="External"/><Relationship Id="rId5" Type="http://schemas.openxmlformats.org/officeDocument/2006/relationships/hyperlink" Target="https://creativecommons.org/licenses/by-nc-nd/3.0/" TargetMode="External"/><Relationship Id="rId10" Type="http://schemas.openxmlformats.org/officeDocument/2006/relationships/hyperlink" Target="https://www.quoteinspector.com/images/taxes/april-15-tax-deadline/" TargetMode="External"/><Relationship Id="rId4" Type="http://schemas.openxmlformats.org/officeDocument/2006/relationships/hyperlink" Target="http://www.propublica.org/getinvolved/item/how-are-you-filing-your-federal-income-taxes"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no.wikipedia.org/wiki/Selective_Service_Syste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Civic Responsibility</a:t>
            </a:r>
          </a:p>
        </p:txBody>
      </p:sp>
      <p:sp>
        <p:nvSpPr>
          <p:cNvPr id="3" name="TextBox 2">
            <a:extLst>
              <a:ext uri="{FF2B5EF4-FFF2-40B4-BE49-F238E27FC236}">
                <a16:creationId xmlns:a16="http://schemas.microsoft.com/office/drawing/2014/main" id="{24DDC164-9640-4784-93BD-6E61598E8581}"/>
              </a:ext>
            </a:extLst>
          </p:cNvPr>
          <p:cNvSpPr txBox="1"/>
          <p:nvPr/>
        </p:nvSpPr>
        <p:spPr>
          <a:xfrm>
            <a:off x="2057400" y="4343400"/>
            <a:ext cx="5105400" cy="584775"/>
          </a:xfrm>
          <a:prstGeom prst="rect">
            <a:avLst/>
          </a:prstGeom>
          <a:noFill/>
        </p:spPr>
        <p:txBody>
          <a:bodyPr wrap="square" rtlCol="0">
            <a:spAutoFit/>
          </a:bodyPr>
          <a:lstStyle/>
          <a:p>
            <a:pPr algn="ctr"/>
            <a:r>
              <a:rPr lang="en-US" sz="3200">
                <a:solidFill>
                  <a:schemeClr val="bg1"/>
                </a:solidFill>
              </a:rPr>
              <a:t>[INN NAME], [PRESENTERS]</a:t>
            </a:r>
          </a:p>
        </p:txBody>
      </p:sp>
      <p:sp>
        <p:nvSpPr>
          <p:cNvPr id="4" name="TextBox 3">
            <a:extLst>
              <a:ext uri="{FF2B5EF4-FFF2-40B4-BE49-F238E27FC236}">
                <a16:creationId xmlns:a16="http://schemas.microsoft.com/office/drawing/2014/main" id="{9656D10B-C48E-41F6-9092-3D91A04FD488}"/>
              </a:ext>
            </a:extLst>
          </p:cNvPr>
          <p:cNvSpPr txBox="1"/>
          <p:nvPr/>
        </p:nvSpPr>
        <p:spPr>
          <a:xfrm>
            <a:off x="3009900" y="5791200"/>
            <a:ext cx="3124200" cy="461665"/>
          </a:xfrm>
          <a:prstGeom prst="rect">
            <a:avLst/>
          </a:prstGeom>
          <a:noFill/>
        </p:spPr>
        <p:txBody>
          <a:bodyPr wrap="square" rtlCol="0">
            <a:spAutoFit/>
          </a:bodyPr>
          <a:lstStyle/>
          <a:p>
            <a:pPr algn="ctr"/>
            <a:fld id="{4E67698D-5067-4EF5-B477-E1E830739C24}" type="datetime4">
              <a:rPr lang="en-US" sz="2400" smtClean="0">
                <a:solidFill>
                  <a:schemeClr val="bg1"/>
                </a:solidFill>
              </a:rPr>
              <a:pPr algn="ctr"/>
              <a:t>May 27, 2021</a:t>
            </a:fld>
            <a:endParaRPr lang="en-US" sz="2400">
              <a:solidFill>
                <a:schemeClr val="bg1"/>
              </a:solidFill>
            </a:endParaRPr>
          </a:p>
        </p:txBody>
      </p:sp>
    </p:spTree>
    <p:extLst>
      <p:ext uri="{BB962C8B-B14F-4D97-AF65-F5344CB8AC3E}">
        <p14:creationId xmlns:p14="http://schemas.microsoft.com/office/powerpoint/2010/main" val="39948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48102-3ECB-41A1-8C4C-8E84DEDEC696}"/>
              </a:ext>
            </a:extLst>
          </p:cNvPr>
          <p:cNvSpPr>
            <a:spLocks noGrp="1"/>
          </p:cNvSpPr>
          <p:nvPr>
            <p:ph sz="half" idx="1"/>
          </p:nvPr>
        </p:nvSpPr>
        <p:spPr>
          <a:xfrm>
            <a:off x="47994" y="1632859"/>
            <a:ext cx="4518133" cy="5031827"/>
          </a:xfrm>
        </p:spPr>
        <p:txBody>
          <a:bodyPr vert="horz" lIns="91440" tIns="45720" rIns="91440" bIns="45720" rtlCol="0" anchor="t">
            <a:normAutofit lnSpcReduction="10000"/>
          </a:bodyPr>
          <a:lstStyle/>
          <a:p>
            <a:r>
              <a:rPr lang="en-US" sz="4400" dirty="0">
                <a:solidFill>
                  <a:schemeClr val="tx2"/>
                </a:solidFill>
              </a:rPr>
              <a:t>Jury duty</a:t>
            </a:r>
            <a:br>
              <a:rPr lang="en-US" sz="4400" dirty="0">
                <a:solidFill>
                  <a:schemeClr val="tx2"/>
                </a:solidFill>
              </a:rPr>
            </a:br>
            <a:endParaRPr lang="en-US" sz="4400">
              <a:solidFill>
                <a:schemeClr val="tx2"/>
              </a:solidFill>
              <a:cs typeface="Calibri"/>
            </a:endParaRPr>
          </a:p>
          <a:p>
            <a:r>
              <a:rPr lang="en-US" sz="4400" dirty="0">
                <a:solidFill>
                  <a:schemeClr val="tx2"/>
                </a:solidFill>
              </a:rPr>
              <a:t>Voting</a:t>
            </a:r>
            <a:br>
              <a:rPr lang="en-US" sz="4400" dirty="0">
                <a:solidFill>
                  <a:schemeClr val="tx2"/>
                </a:solidFill>
              </a:rPr>
            </a:br>
            <a:endParaRPr lang="en-US" sz="4400">
              <a:solidFill>
                <a:schemeClr val="tx2"/>
              </a:solidFill>
              <a:cs typeface="Calibri"/>
            </a:endParaRPr>
          </a:p>
          <a:p>
            <a:r>
              <a:rPr lang="en-US" sz="4400" dirty="0">
                <a:solidFill>
                  <a:schemeClr val="tx2"/>
                </a:solidFill>
              </a:rPr>
              <a:t>Taxes</a:t>
            </a:r>
            <a:br>
              <a:rPr lang="en-US" sz="4400" dirty="0">
                <a:solidFill>
                  <a:schemeClr val="tx2"/>
                </a:solidFill>
              </a:rPr>
            </a:br>
            <a:endParaRPr lang="en-US" sz="4400">
              <a:solidFill>
                <a:schemeClr val="tx2"/>
              </a:solidFill>
              <a:cs typeface="Calibri"/>
            </a:endParaRPr>
          </a:p>
          <a:p>
            <a:r>
              <a:rPr lang="en-US" sz="4400" dirty="0">
                <a:solidFill>
                  <a:schemeClr val="tx2"/>
                </a:solidFill>
              </a:rPr>
              <a:t>Military service</a:t>
            </a:r>
            <a:endParaRPr lang="en-US" sz="4400">
              <a:solidFill>
                <a:schemeClr val="tx2"/>
              </a:solidFill>
              <a:cs typeface="Calibri"/>
            </a:endParaRPr>
          </a:p>
        </p:txBody>
      </p:sp>
      <p:sp>
        <p:nvSpPr>
          <p:cNvPr id="4" name="Title 3">
            <a:extLst>
              <a:ext uri="{FF2B5EF4-FFF2-40B4-BE49-F238E27FC236}">
                <a16:creationId xmlns:a16="http://schemas.microsoft.com/office/drawing/2014/main" id="{9F85D8D8-382E-4B72-8788-C9705CB9DDC7}"/>
              </a:ext>
            </a:extLst>
          </p:cNvPr>
          <p:cNvSpPr>
            <a:spLocks noGrp="1"/>
          </p:cNvSpPr>
          <p:nvPr>
            <p:ph type="title"/>
          </p:nvPr>
        </p:nvSpPr>
        <p:spPr/>
        <p:txBody>
          <a:bodyPr/>
          <a:lstStyle/>
          <a:p>
            <a:r>
              <a:rPr lang="en-US"/>
              <a:t>Overview</a:t>
            </a:r>
          </a:p>
        </p:txBody>
      </p:sp>
      <p:pic>
        <p:nvPicPr>
          <p:cNvPr id="3" name="Picture 5" descr="A picture containing text, sky, outdoor, sign&#10;&#10;Description automatically generated">
            <a:extLst>
              <a:ext uri="{FF2B5EF4-FFF2-40B4-BE49-F238E27FC236}">
                <a16:creationId xmlns:a16="http://schemas.microsoft.com/office/drawing/2014/main" id="{48088F87-A791-42C8-BBBC-D76991B7AC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91318" y="2121297"/>
            <a:ext cx="4455458" cy="2965031"/>
          </a:xfrm>
          <a:prstGeom prst="rect">
            <a:avLst/>
          </a:prstGeom>
        </p:spPr>
      </p:pic>
      <p:sp>
        <p:nvSpPr>
          <p:cNvPr id="6" name="TextBox 5">
            <a:extLst>
              <a:ext uri="{FF2B5EF4-FFF2-40B4-BE49-F238E27FC236}">
                <a16:creationId xmlns:a16="http://schemas.microsoft.com/office/drawing/2014/main" id="{6CC27B31-0CBF-41FB-AFF3-7E87FB9D0826}"/>
              </a:ext>
            </a:extLst>
          </p:cNvPr>
          <p:cNvSpPr txBox="1"/>
          <p:nvPr/>
        </p:nvSpPr>
        <p:spPr>
          <a:xfrm>
            <a:off x="4571999" y="5076919"/>
            <a:ext cx="4374777" cy="317500"/>
          </a:xfrm>
          <a:prstGeom prst="rect">
            <a:avLst/>
          </a:prstGeom>
        </p:spPr>
        <p:txBody>
          <a:bodyPr lIns="91440" tIns="45720" rIns="91440" bIns="45720" anchor="t">
            <a:noAutofit/>
          </a:bodyPr>
          <a:lstStyle/>
          <a:p>
            <a:pPr algn="ctr"/>
            <a:r>
              <a:rPr lang="en-US" sz="700">
                <a:hlinkClick r:id="rId3"/>
              </a:rPr>
              <a:t>This Photo</a:t>
            </a:r>
            <a:r>
              <a:rPr lang="en-US" sz="700"/>
              <a:t> by Unknown author is licensed under </a:t>
            </a:r>
            <a:r>
              <a:rPr lang="en-US" sz="700">
                <a:hlinkClick r:id="rId4"/>
              </a:rPr>
              <a:t>CC BY-SA</a:t>
            </a:r>
            <a:r>
              <a:rPr lang="en-US" sz="700"/>
              <a:t>.</a:t>
            </a:r>
            <a:endParaRPr lang="en-US" sz="700">
              <a:cs typeface="Calibri"/>
            </a:endParaRPr>
          </a:p>
        </p:txBody>
      </p:sp>
    </p:spTree>
    <p:extLst>
      <p:ext uri="{BB962C8B-B14F-4D97-AF65-F5344CB8AC3E}">
        <p14:creationId xmlns:p14="http://schemas.microsoft.com/office/powerpoint/2010/main" val="365156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0990-DA4C-4582-8A5A-06C2BD877C8D}"/>
              </a:ext>
            </a:extLst>
          </p:cNvPr>
          <p:cNvSpPr>
            <a:spLocks noGrp="1"/>
          </p:cNvSpPr>
          <p:nvPr>
            <p:ph type="title"/>
          </p:nvPr>
        </p:nvSpPr>
        <p:spPr/>
        <p:txBody>
          <a:bodyPr/>
          <a:lstStyle/>
          <a:p>
            <a:r>
              <a:rPr lang="en-US"/>
              <a:t>Jury Duty</a:t>
            </a:r>
          </a:p>
        </p:txBody>
      </p:sp>
      <p:pic>
        <p:nvPicPr>
          <p:cNvPr id="3" name="Picture 4">
            <a:extLst>
              <a:ext uri="{FF2B5EF4-FFF2-40B4-BE49-F238E27FC236}">
                <a16:creationId xmlns:a16="http://schemas.microsoft.com/office/drawing/2014/main" id="{6C21A7BF-EE27-4656-B6DB-12D4EDAF4649}"/>
              </a:ext>
            </a:extLst>
          </p:cNvPr>
          <p:cNvPicPr>
            <a:picLocks noChangeAspect="1"/>
          </p:cNvPicPr>
          <p:nvPr/>
        </p:nvPicPr>
        <p:blipFill>
          <a:blip r:embed="rId3"/>
          <a:stretch>
            <a:fillRect/>
          </a:stretch>
        </p:blipFill>
        <p:spPr>
          <a:xfrm>
            <a:off x="199149" y="1714930"/>
            <a:ext cx="4305105" cy="2440243"/>
          </a:xfrm>
          <a:prstGeom prst="rect">
            <a:avLst/>
          </a:prstGeom>
        </p:spPr>
      </p:pic>
      <p:sp>
        <p:nvSpPr>
          <p:cNvPr id="8" name="TextBox 7">
            <a:extLst>
              <a:ext uri="{FF2B5EF4-FFF2-40B4-BE49-F238E27FC236}">
                <a16:creationId xmlns:a16="http://schemas.microsoft.com/office/drawing/2014/main" id="{1FA80975-84C4-466B-A308-87BED609CEEC}"/>
              </a:ext>
            </a:extLst>
          </p:cNvPr>
          <p:cNvSpPr txBox="1"/>
          <p:nvPr/>
        </p:nvSpPr>
        <p:spPr>
          <a:xfrm>
            <a:off x="439271" y="4159624"/>
            <a:ext cx="382792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ea typeface="+mn-lt"/>
                <a:cs typeface="+mn-lt"/>
                <a:hlinkClick r:id="rId4"/>
              </a:rPr>
              <a:t>This Photo</a:t>
            </a:r>
            <a:r>
              <a:rPr lang="en-US" sz="800">
                <a:ea typeface="+mn-lt"/>
                <a:cs typeface="+mn-lt"/>
              </a:rPr>
              <a:t> by Unknown author is licensed under </a:t>
            </a:r>
            <a:r>
              <a:rPr lang="en-US" sz="800">
                <a:ea typeface="+mn-lt"/>
                <a:cs typeface="+mn-lt"/>
                <a:hlinkClick r:id="rId5"/>
              </a:rPr>
              <a:t>CC BY-SA-NC</a:t>
            </a:r>
            <a:r>
              <a:rPr lang="en-US" sz="800">
                <a:ea typeface="+mn-lt"/>
                <a:cs typeface="+mn-lt"/>
              </a:rPr>
              <a:t>.</a:t>
            </a:r>
            <a:endParaRPr lang="en-US"/>
          </a:p>
        </p:txBody>
      </p:sp>
      <p:pic>
        <p:nvPicPr>
          <p:cNvPr id="9" name="Picture 9" descr="A picture containing text&#10;&#10;Description automatically generated">
            <a:extLst>
              <a:ext uri="{FF2B5EF4-FFF2-40B4-BE49-F238E27FC236}">
                <a16:creationId xmlns:a16="http://schemas.microsoft.com/office/drawing/2014/main" id="{99CC0307-93E8-41DF-B3E2-752BD1B1214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814048" y="1510554"/>
            <a:ext cx="3890681" cy="5145740"/>
          </a:xfrm>
          <a:prstGeom prst="rect">
            <a:avLst/>
          </a:prstGeom>
        </p:spPr>
      </p:pic>
      <p:sp>
        <p:nvSpPr>
          <p:cNvPr id="10" name="TextBox 9">
            <a:extLst>
              <a:ext uri="{FF2B5EF4-FFF2-40B4-BE49-F238E27FC236}">
                <a16:creationId xmlns:a16="http://schemas.microsoft.com/office/drawing/2014/main" id="{940D6BDD-3CAB-42BA-8621-9EF780D9BA61}"/>
              </a:ext>
            </a:extLst>
          </p:cNvPr>
          <p:cNvSpPr txBox="1"/>
          <p:nvPr/>
        </p:nvSpPr>
        <p:spPr>
          <a:xfrm>
            <a:off x="4894729" y="6611470"/>
            <a:ext cx="3729317" cy="317500"/>
          </a:xfrm>
          <a:prstGeom prst="rect">
            <a:avLst/>
          </a:prstGeom>
        </p:spPr>
        <p:txBody>
          <a:bodyPr lIns="91440" tIns="45720" rIns="91440" bIns="45720" anchor="t">
            <a:normAutofit/>
          </a:bodyPr>
          <a:lstStyle/>
          <a:p>
            <a:pPr algn="ctr"/>
            <a:r>
              <a:rPr lang="en-US" sz="800">
                <a:hlinkClick r:id="rId7"/>
              </a:rPr>
              <a:t>This Photo</a:t>
            </a:r>
            <a:r>
              <a:rPr lang="en-US" sz="800"/>
              <a:t> by Unknown author is licensed under </a:t>
            </a:r>
            <a:r>
              <a:rPr lang="en-US" sz="800">
                <a:hlinkClick r:id="rId8"/>
              </a:rPr>
              <a:t>CC BY-SA</a:t>
            </a:r>
            <a:r>
              <a:rPr lang="en-US" sz="800"/>
              <a:t>.</a:t>
            </a:r>
            <a:endParaRPr lang="en-US" sz="800">
              <a:cs typeface="Calibri"/>
            </a:endParaRPr>
          </a:p>
        </p:txBody>
      </p:sp>
      <p:pic>
        <p:nvPicPr>
          <p:cNvPr id="12" name="Picture 12" descr="Shape, arrow&#10;&#10;Description automatically generated">
            <a:extLst>
              <a:ext uri="{FF2B5EF4-FFF2-40B4-BE49-F238E27FC236}">
                <a16:creationId xmlns:a16="http://schemas.microsoft.com/office/drawing/2014/main" id="{E572FF3B-F020-46C6-BAC0-0F64DA7C856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97224" y="4385310"/>
            <a:ext cx="4312023" cy="2264932"/>
          </a:xfrm>
          <a:prstGeom prst="rect">
            <a:avLst/>
          </a:prstGeom>
        </p:spPr>
      </p:pic>
      <p:sp>
        <p:nvSpPr>
          <p:cNvPr id="13" name="TextBox 12">
            <a:extLst>
              <a:ext uri="{FF2B5EF4-FFF2-40B4-BE49-F238E27FC236}">
                <a16:creationId xmlns:a16="http://schemas.microsoft.com/office/drawing/2014/main" id="{649A93FF-81CA-438C-B35D-796E40CBD1DD}"/>
              </a:ext>
            </a:extLst>
          </p:cNvPr>
          <p:cNvSpPr txBox="1"/>
          <p:nvPr/>
        </p:nvSpPr>
        <p:spPr>
          <a:xfrm>
            <a:off x="197224" y="6615019"/>
            <a:ext cx="3962400" cy="496794"/>
          </a:xfrm>
          <a:prstGeom prst="rect">
            <a:avLst/>
          </a:prstGeom>
        </p:spPr>
        <p:txBody>
          <a:bodyPr lIns="91440" tIns="45720" rIns="91440" bIns="45720" anchor="t">
            <a:normAutofit/>
          </a:bodyPr>
          <a:lstStyle/>
          <a:p>
            <a:pPr algn="ctr"/>
            <a:r>
              <a:rPr lang="en-US" sz="800">
                <a:hlinkClick r:id="rId10"/>
              </a:rPr>
              <a:t>This Photo</a:t>
            </a:r>
            <a:r>
              <a:rPr lang="en-US" sz="800"/>
              <a:t> by Unknown author is licensed under </a:t>
            </a:r>
            <a:r>
              <a:rPr lang="en-US" sz="800">
                <a:hlinkClick r:id="rId11"/>
              </a:rPr>
              <a:t>CC BY-ND</a:t>
            </a:r>
            <a:r>
              <a:rPr lang="en-US" sz="800"/>
              <a:t>.</a:t>
            </a:r>
            <a:endParaRPr lang="en-US" sz="800">
              <a:cs typeface="Calibri"/>
            </a:endParaRPr>
          </a:p>
        </p:txBody>
      </p:sp>
    </p:spTree>
    <p:extLst>
      <p:ext uri="{BB962C8B-B14F-4D97-AF65-F5344CB8AC3E}">
        <p14:creationId xmlns:p14="http://schemas.microsoft.com/office/powerpoint/2010/main" val="337910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AE4A-EA17-4A46-8EDE-C2A72861822F}"/>
              </a:ext>
            </a:extLst>
          </p:cNvPr>
          <p:cNvSpPr>
            <a:spLocks noGrp="1"/>
          </p:cNvSpPr>
          <p:nvPr>
            <p:ph type="title"/>
          </p:nvPr>
        </p:nvSpPr>
        <p:spPr/>
        <p:txBody>
          <a:bodyPr/>
          <a:lstStyle/>
          <a:p>
            <a:r>
              <a:rPr lang="en-US"/>
              <a:t>Voting</a:t>
            </a:r>
          </a:p>
        </p:txBody>
      </p:sp>
      <p:pic>
        <p:nvPicPr>
          <p:cNvPr id="3" name="Picture 4" descr="A picture containing text, sign, close&#10;&#10;Description automatically generated">
            <a:extLst>
              <a:ext uri="{FF2B5EF4-FFF2-40B4-BE49-F238E27FC236}">
                <a16:creationId xmlns:a16="http://schemas.microsoft.com/office/drawing/2014/main" id="{F433EA3D-7D1E-4286-B4CC-1661E81CDC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27156" y="1524720"/>
            <a:ext cx="4843849" cy="2490505"/>
          </a:xfrm>
          <a:prstGeom prst="rect">
            <a:avLst/>
          </a:prstGeom>
        </p:spPr>
      </p:pic>
      <p:sp>
        <p:nvSpPr>
          <p:cNvPr id="5" name="TextBox 4">
            <a:extLst>
              <a:ext uri="{FF2B5EF4-FFF2-40B4-BE49-F238E27FC236}">
                <a16:creationId xmlns:a16="http://schemas.microsoft.com/office/drawing/2014/main" id="{7714916D-1EBD-4FBE-9356-76FAC91C78EB}"/>
              </a:ext>
            </a:extLst>
          </p:cNvPr>
          <p:cNvSpPr txBox="1"/>
          <p:nvPr/>
        </p:nvSpPr>
        <p:spPr>
          <a:xfrm>
            <a:off x="4158049" y="4015860"/>
            <a:ext cx="5039497" cy="214528"/>
          </a:xfrm>
          <a:prstGeom prst="rect">
            <a:avLst/>
          </a:prstGeom>
        </p:spPr>
        <p:txBody>
          <a:bodyPr lIns="91440" tIns="45720" rIns="91440" bIns="45720" anchor="t">
            <a:normAutofit/>
          </a:bodyPr>
          <a:lstStyle/>
          <a:p>
            <a:pPr algn="ctr"/>
            <a:r>
              <a:rPr lang="en-US" sz="800">
                <a:hlinkClick r:id="rId4"/>
              </a:rPr>
              <a:t>This Photo</a:t>
            </a:r>
            <a:r>
              <a:rPr lang="en-US" sz="800"/>
              <a:t> by Unknown author is licensed under </a:t>
            </a:r>
            <a:r>
              <a:rPr lang="en-US" sz="800">
                <a:hlinkClick r:id="rId5"/>
              </a:rPr>
              <a:t>CC BY</a:t>
            </a:r>
            <a:r>
              <a:rPr lang="en-US" sz="800"/>
              <a:t>.</a:t>
            </a:r>
            <a:endParaRPr lang="en-US" sz="800">
              <a:cs typeface="Calibri"/>
            </a:endParaRPr>
          </a:p>
        </p:txBody>
      </p:sp>
      <p:pic>
        <p:nvPicPr>
          <p:cNvPr id="7" name="Picture 7">
            <a:extLst>
              <a:ext uri="{FF2B5EF4-FFF2-40B4-BE49-F238E27FC236}">
                <a16:creationId xmlns:a16="http://schemas.microsoft.com/office/drawing/2014/main" id="{A8793328-833A-4E2B-B663-CF034D0D1CC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52399" y="1519804"/>
            <a:ext cx="3608172" cy="2500338"/>
          </a:xfrm>
          <a:prstGeom prst="rect">
            <a:avLst/>
          </a:prstGeom>
        </p:spPr>
      </p:pic>
      <p:sp>
        <p:nvSpPr>
          <p:cNvPr id="8" name="TextBox 7">
            <a:extLst>
              <a:ext uri="{FF2B5EF4-FFF2-40B4-BE49-F238E27FC236}">
                <a16:creationId xmlns:a16="http://schemas.microsoft.com/office/drawing/2014/main" id="{CA894D2D-66CC-4DB8-943C-D0F0C25FA871}"/>
              </a:ext>
            </a:extLst>
          </p:cNvPr>
          <p:cNvSpPr txBox="1"/>
          <p:nvPr/>
        </p:nvSpPr>
        <p:spPr>
          <a:xfrm>
            <a:off x="152399" y="4040103"/>
            <a:ext cx="3608172" cy="255716"/>
          </a:xfrm>
          <a:prstGeom prst="rect">
            <a:avLst/>
          </a:prstGeom>
        </p:spPr>
        <p:txBody>
          <a:bodyPr lIns="91440" tIns="45720" rIns="91440" bIns="45720" anchor="t">
            <a:normAutofit/>
          </a:bodyPr>
          <a:lstStyle/>
          <a:p>
            <a:pPr algn="ctr"/>
            <a:r>
              <a:rPr lang="en-US" sz="800">
                <a:hlinkClick r:id="rId7"/>
              </a:rPr>
              <a:t>This Photo</a:t>
            </a:r>
            <a:r>
              <a:rPr lang="en-US" sz="800"/>
              <a:t> by Unknown author is licensed under </a:t>
            </a:r>
            <a:r>
              <a:rPr lang="en-US" sz="800">
                <a:hlinkClick r:id="rId8"/>
              </a:rPr>
              <a:t>CC BY-ND</a:t>
            </a:r>
            <a:r>
              <a:rPr lang="en-US" sz="800"/>
              <a:t>.</a:t>
            </a:r>
            <a:endParaRPr lang="en-US" sz="800">
              <a:cs typeface="Calibri"/>
            </a:endParaRPr>
          </a:p>
        </p:txBody>
      </p:sp>
      <p:pic>
        <p:nvPicPr>
          <p:cNvPr id="13" name="Picture 13">
            <a:extLst>
              <a:ext uri="{FF2B5EF4-FFF2-40B4-BE49-F238E27FC236}">
                <a16:creationId xmlns:a16="http://schemas.microsoft.com/office/drawing/2014/main" id="{0C60D556-8A22-4DB7-9A71-C6AE0B4A79F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129480" y="4236309"/>
            <a:ext cx="4895334" cy="2483708"/>
          </a:xfrm>
          <a:prstGeom prst="rect">
            <a:avLst/>
          </a:prstGeom>
        </p:spPr>
      </p:pic>
      <p:sp>
        <p:nvSpPr>
          <p:cNvPr id="14" name="TextBox 13">
            <a:extLst>
              <a:ext uri="{FF2B5EF4-FFF2-40B4-BE49-F238E27FC236}">
                <a16:creationId xmlns:a16="http://schemas.microsoft.com/office/drawing/2014/main" id="{424A74E2-336D-48E6-8043-2B3A798EADD1}"/>
              </a:ext>
            </a:extLst>
          </p:cNvPr>
          <p:cNvSpPr txBox="1"/>
          <p:nvPr/>
        </p:nvSpPr>
        <p:spPr>
          <a:xfrm>
            <a:off x="2356019" y="6678826"/>
            <a:ext cx="4442255" cy="276312"/>
          </a:xfrm>
          <a:prstGeom prst="rect">
            <a:avLst/>
          </a:prstGeom>
        </p:spPr>
        <p:txBody>
          <a:bodyPr lIns="91440" tIns="45720" rIns="91440" bIns="45720" anchor="t">
            <a:normAutofit/>
          </a:bodyPr>
          <a:lstStyle/>
          <a:p>
            <a:pPr algn="ctr"/>
            <a:r>
              <a:rPr lang="en-US" sz="800">
                <a:hlinkClick r:id="rId10"/>
              </a:rPr>
              <a:t>This Photo</a:t>
            </a:r>
            <a:r>
              <a:rPr lang="en-US" sz="800"/>
              <a:t> by Unknown author is licensed under </a:t>
            </a:r>
            <a:r>
              <a:rPr lang="en-US" sz="800">
                <a:hlinkClick r:id="rId11"/>
              </a:rPr>
              <a:t>CC BY-NC-ND</a:t>
            </a:r>
            <a:r>
              <a:rPr lang="en-US" sz="800"/>
              <a:t>.</a:t>
            </a:r>
            <a:endParaRPr lang="en-US" sz="800">
              <a:cs typeface="Calibri"/>
            </a:endParaRPr>
          </a:p>
        </p:txBody>
      </p:sp>
    </p:spTree>
    <p:extLst>
      <p:ext uri="{BB962C8B-B14F-4D97-AF65-F5344CB8AC3E}">
        <p14:creationId xmlns:p14="http://schemas.microsoft.com/office/powerpoint/2010/main" val="299106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A169-D977-4DF4-B5BF-4A66FCFBB8C3}"/>
              </a:ext>
            </a:extLst>
          </p:cNvPr>
          <p:cNvSpPr>
            <a:spLocks noGrp="1"/>
          </p:cNvSpPr>
          <p:nvPr>
            <p:ph type="title"/>
          </p:nvPr>
        </p:nvSpPr>
        <p:spPr/>
        <p:txBody>
          <a:bodyPr/>
          <a:lstStyle/>
          <a:p>
            <a:r>
              <a:rPr lang="en-US"/>
              <a:t>Taxes</a:t>
            </a:r>
          </a:p>
        </p:txBody>
      </p:sp>
      <p:pic>
        <p:nvPicPr>
          <p:cNvPr id="5" name="Picture 5">
            <a:extLst>
              <a:ext uri="{FF2B5EF4-FFF2-40B4-BE49-F238E27FC236}">
                <a16:creationId xmlns:a16="http://schemas.microsoft.com/office/drawing/2014/main" id="{8438F37E-629A-4D21-BE2A-524DDEC228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94699" y="2522727"/>
            <a:ext cx="4688540" cy="3062031"/>
          </a:xfrm>
          <a:prstGeom prst="rect">
            <a:avLst/>
          </a:prstGeom>
        </p:spPr>
      </p:pic>
      <p:sp>
        <p:nvSpPr>
          <p:cNvPr id="6" name="TextBox 5">
            <a:extLst>
              <a:ext uri="{FF2B5EF4-FFF2-40B4-BE49-F238E27FC236}">
                <a16:creationId xmlns:a16="http://schemas.microsoft.com/office/drawing/2014/main" id="{583E2499-E18E-4CC9-99EC-32B39E2E6609}"/>
              </a:ext>
            </a:extLst>
          </p:cNvPr>
          <p:cNvSpPr txBox="1"/>
          <p:nvPr/>
        </p:nvSpPr>
        <p:spPr>
          <a:xfrm>
            <a:off x="4292762" y="5586059"/>
            <a:ext cx="4688541" cy="317500"/>
          </a:xfrm>
          <a:prstGeom prst="rect">
            <a:avLst/>
          </a:prstGeom>
        </p:spPr>
        <p:txBody>
          <a:bodyPr lIns="91440" tIns="45720" rIns="91440" bIns="45720" anchor="t">
            <a:normAutofit/>
          </a:bodyPr>
          <a:lstStyle/>
          <a:p>
            <a:pPr algn="ctr"/>
            <a:r>
              <a:rPr lang="en-US" sz="800">
                <a:hlinkClick r:id="rId4"/>
              </a:rPr>
              <a:t>This Photo</a:t>
            </a:r>
            <a:r>
              <a:rPr lang="en-US" sz="800"/>
              <a:t> by Unknown author is licensed under </a:t>
            </a:r>
            <a:r>
              <a:rPr lang="en-US" sz="800">
                <a:hlinkClick r:id="rId5"/>
              </a:rPr>
              <a:t>CC BY-NC-ND</a:t>
            </a:r>
            <a:r>
              <a:rPr lang="en-US" sz="800"/>
              <a:t>.</a:t>
            </a:r>
            <a:endParaRPr lang="en-US" sz="800">
              <a:cs typeface="Calibri"/>
            </a:endParaRPr>
          </a:p>
        </p:txBody>
      </p:sp>
      <p:pic>
        <p:nvPicPr>
          <p:cNvPr id="8" name="Picture 8" descr="A picture containing text, wall, indoor&#10;&#10;Description automatically generated">
            <a:extLst>
              <a:ext uri="{FF2B5EF4-FFF2-40B4-BE49-F238E27FC236}">
                <a16:creationId xmlns:a16="http://schemas.microsoft.com/office/drawing/2014/main" id="{D3D753BB-97B8-4F97-9956-DEFCC5F5809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83292" y="4252319"/>
            <a:ext cx="3717323" cy="2419218"/>
          </a:xfrm>
          <a:prstGeom prst="rect">
            <a:avLst/>
          </a:prstGeom>
        </p:spPr>
      </p:pic>
      <p:sp>
        <p:nvSpPr>
          <p:cNvPr id="9" name="TextBox 8">
            <a:extLst>
              <a:ext uri="{FF2B5EF4-FFF2-40B4-BE49-F238E27FC236}">
                <a16:creationId xmlns:a16="http://schemas.microsoft.com/office/drawing/2014/main" id="{E679005E-8803-40B3-9D89-8F375386D302}"/>
              </a:ext>
            </a:extLst>
          </p:cNvPr>
          <p:cNvSpPr txBox="1"/>
          <p:nvPr/>
        </p:nvSpPr>
        <p:spPr>
          <a:xfrm>
            <a:off x="234172" y="6609016"/>
            <a:ext cx="3618470" cy="307203"/>
          </a:xfrm>
          <a:prstGeom prst="rect">
            <a:avLst/>
          </a:prstGeom>
        </p:spPr>
        <p:txBody>
          <a:bodyPr lIns="91440" tIns="45720" rIns="91440" bIns="45720" anchor="t">
            <a:normAutofit/>
          </a:bodyPr>
          <a:lstStyle/>
          <a:p>
            <a:pPr algn="ctr"/>
            <a:r>
              <a:rPr lang="en-US" sz="800">
                <a:hlinkClick r:id="rId7"/>
              </a:rPr>
              <a:t>This Photo</a:t>
            </a:r>
            <a:r>
              <a:rPr lang="en-US" sz="800"/>
              <a:t> by Unknown author is licensed under </a:t>
            </a:r>
            <a:r>
              <a:rPr lang="en-US" sz="800">
                <a:hlinkClick r:id="rId8"/>
              </a:rPr>
              <a:t>CC BY</a:t>
            </a:r>
            <a:r>
              <a:rPr lang="en-US" sz="800"/>
              <a:t>.</a:t>
            </a:r>
            <a:endParaRPr lang="en-US" sz="800">
              <a:cs typeface="Calibri"/>
            </a:endParaRPr>
          </a:p>
        </p:txBody>
      </p:sp>
      <p:pic>
        <p:nvPicPr>
          <p:cNvPr id="11" name="Picture 11" descr="A picture containing calendar&#10;&#10;Description automatically generated">
            <a:extLst>
              <a:ext uri="{FF2B5EF4-FFF2-40B4-BE49-F238E27FC236}">
                <a16:creationId xmlns:a16="http://schemas.microsoft.com/office/drawing/2014/main" id="{7FD13D35-F06F-4A28-973C-F5CC1A23B90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83292" y="1435443"/>
            <a:ext cx="3989172" cy="2662881"/>
          </a:xfrm>
          <a:prstGeom prst="rect">
            <a:avLst/>
          </a:prstGeom>
        </p:spPr>
      </p:pic>
      <p:sp>
        <p:nvSpPr>
          <p:cNvPr id="12" name="TextBox 11">
            <a:extLst>
              <a:ext uri="{FF2B5EF4-FFF2-40B4-BE49-F238E27FC236}">
                <a16:creationId xmlns:a16="http://schemas.microsoft.com/office/drawing/2014/main" id="{B14FFA7C-F24B-4232-B135-1CE02C43393B}"/>
              </a:ext>
            </a:extLst>
          </p:cNvPr>
          <p:cNvSpPr txBox="1"/>
          <p:nvPr/>
        </p:nvSpPr>
        <p:spPr>
          <a:xfrm>
            <a:off x="183292" y="4053136"/>
            <a:ext cx="3989294" cy="308536"/>
          </a:xfrm>
          <a:prstGeom prst="rect">
            <a:avLst/>
          </a:prstGeom>
        </p:spPr>
        <p:txBody>
          <a:bodyPr lIns="91440" tIns="45720" rIns="91440" bIns="45720" anchor="t">
            <a:normAutofit/>
          </a:bodyPr>
          <a:lstStyle/>
          <a:p>
            <a:pPr algn="ctr"/>
            <a:r>
              <a:rPr lang="en-US" sz="800">
                <a:hlinkClick r:id="rId10"/>
              </a:rPr>
              <a:t>This Photo</a:t>
            </a:r>
            <a:r>
              <a:rPr lang="en-US" sz="800"/>
              <a:t> by Unknown author is licensed under </a:t>
            </a:r>
            <a:r>
              <a:rPr lang="en-US" sz="800">
                <a:hlinkClick r:id="rId11"/>
              </a:rPr>
              <a:t>CC BY-ND</a:t>
            </a:r>
            <a:r>
              <a:rPr lang="en-US" sz="800"/>
              <a:t>.</a:t>
            </a:r>
            <a:endParaRPr lang="en-US" sz="800">
              <a:cs typeface="Calibri"/>
            </a:endParaRPr>
          </a:p>
        </p:txBody>
      </p:sp>
    </p:spTree>
    <p:extLst>
      <p:ext uri="{BB962C8B-B14F-4D97-AF65-F5344CB8AC3E}">
        <p14:creationId xmlns:p14="http://schemas.microsoft.com/office/powerpoint/2010/main" val="168685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39AE-4B63-4ECB-A805-D5D3EEC5D00F}"/>
              </a:ext>
            </a:extLst>
          </p:cNvPr>
          <p:cNvSpPr>
            <a:spLocks noGrp="1"/>
          </p:cNvSpPr>
          <p:nvPr>
            <p:ph type="title"/>
          </p:nvPr>
        </p:nvSpPr>
        <p:spPr/>
        <p:txBody>
          <a:bodyPr/>
          <a:lstStyle/>
          <a:p>
            <a:r>
              <a:rPr lang="en-US"/>
              <a:t>Military Service</a:t>
            </a:r>
          </a:p>
        </p:txBody>
      </p:sp>
      <p:pic>
        <p:nvPicPr>
          <p:cNvPr id="7" name="Picture 7" descr="Logo&#10;&#10;Description automatically generated">
            <a:extLst>
              <a:ext uri="{FF2B5EF4-FFF2-40B4-BE49-F238E27FC236}">
                <a16:creationId xmlns:a16="http://schemas.microsoft.com/office/drawing/2014/main" id="{CBE0C760-8383-424C-93AC-9DDD6AD3FB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39210" y="1718422"/>
            <a:ext cx="3654238" cy="3645273"/>
          </a:xfrm>
          <a:prstGeom prst="rect">
            <a:avLst/>
          </a:prstGeom>
        </p:spPr>
      </p:pic>
      <p:sp>
        <p:nvSpPr>
          <p:cNvPr id="8" name="TextBox 7">
            <a:extLst>
              <a:ext uri="{FF2B5EF4-FFF2-40B4-BE49-F238E27FC236}">
                <a16:creationId xmlns:a16="http://schemas.microsoft.com/office/drawing/2014/main" id="{0CB5C833-00A4-4296-B1C1-7727C2B2653F}"/>
              </a:ext>
            </a:extLst>
          </p:cNvPr>
          <p:cNvSpPr txBox="1"/>
          <p:nvPr/>
        </p:nvSpPr>
        <p:spPr>
          <a:xfrm>
            <a:off x="5066740" y="5354732"/>
            <a:ext cx="2659155" cy="326464"/>
          </a:xfrm>
          <a:prstGeom prst="rect">
            <a:avLst/>
          </a:prstGeom>
        </p:spPr>
        <p:txBody>
          <a:bodyPr lIns="91440" tIns="45720" rIns="91440" bIns="45720" anchor="t">
            <a:noAutofit/>
          </a:bodyPr>
          <a:lstStyle/>
          <a:p>
            <a:r>
              <a:rPr lang="en-US" sz="800">
                <a:hlinkClick r:id="rId4"/>
              </a:rPr>
              <a:t>This Photo</a:t>
            </a:r>
            <a:r>
              <a:rPr lang="en-US" sz="800"/>
              <a:t> by Unknown author is licensed under </a:t>
            </a:r>
            <a:r>
              <a:rPr lang="en-US" sz="800">
                <a:hlinkClick r:id="rId5"/>
              </a:rPr>
              <a:t>CC BY-SA</a:t>
            </a:r>
            <a:r>
              <a:rPr lang="en-US" sz="800"/>
              <a:t>.</a:t>
            </a:r>
            <a:endParaRPr lang="en-US" sz="800">
              <a:cs typeface="Calibri"/>
            </a:endParaRPr>
          </a:p>
        </p:txBody>
      </p:sp>
      <p:sp>
        <p:nvSpPr>
          <p:cNvPr id="16" name="TextBox 15">
            <a:extLst>
              <a:ext uri="{FF2B5EF4-FFF2-40B4-BE49-F238E27FC236}">
                <a16:creationId xmlns:a16="http://schemas.microsoft.com/office/drawing/2014/main" id="{00858328-D39E-47BF-B4CF-17F9D771EBD7}"/>
              </a:ext>
            </a:extLst>
          </p:cNvPr>
          <p:cNvSpPr txBox="1"/>
          <p:nvPr/>
        </p:nvSpPr>
        <p:spPr>
          <a:xfrm>
            <a:off x="421341" y="3182470"/>
            <a:ext cx="31286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tx2"/>
                </a:solidFill>
              </a:rPr>
              <a:t>www.sss.gov</a:t>
            </a:r>
            <a:endParaRPr lang="en-US" sz="4000" b="1">
              <a:solidFill>
                <a:schemeClr val="tx2"/>
              </a:solidFill>
              <a:cs typeface="Calibri"/>
            </a:endParaRPr>
          </a:p>
        </p:txBody>
      </p:sp>
    </p:spTree>
    <p:extLst>
      <p:ext uri="{BB962C8B-B14F-4D97-AF65-F5344CB8AC3E}">
        <p14:creationId xmlns:p14="http://schemas.microsoft.com/office/powerpoint/2010/main" val="216843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39AE-4B63-4ECB-A805-D5D3EEC5D00F}"/>
              </a:ext>
            </a:extLst>
          </p:cNvPr>
          <p:cNvSpPr>
            <a:spLocks noGrp="1"/>
          </p:cNvSpPr>
          <p:nvPr>
            <p:ph type="title"/>
          </p:nvPr>
        </p:nvSpPr>
        <p:spPr/>
        <p:txBody>
          <a:bodyPr/>
          <a:lstStyle/>
          <a:p>
            <a:r>
              <a:rPr lang="en-US" dirty="0">
                <a:latin typeface="Trebuchet MS"/>
              </a:rPr>
              <a:t>Discussion Questions</a:t>
            </a:r>
            <a:endParaRPr lang="en-US" dirty="0"/>
          </a:p>
        </p:txBody>
      </p:sp>
      <p:sp>
        <p:nvSpPr>
          <p:cNvPr id="3" name="Content Placeholder 2">
            <a:extLst>
              <a:ext uri="{FF2B5EF4-FFF2-40B4-BE49-F238E27FC236}">
                <a16:creationId xmlns:a16="http://schemas.microsoft.com/office/drawing/2014/main" id="{562FBB17-9207-4465-BB20-972C4349504B}"/>
              </a:ext>
            </a:extLst>
          </p:cNvPr>
          <p:cNvSpPr>
            <a:spLocks noGrp="1"/>
          </p:cNvSpPr>
          <p:nvPr>
            <p:ph idx="1"/>
          </p:nvPr>
        </p:nvSpPr>
        <p:spPr>
          <a:xfrm>
            <a:off x="457200" y="1752600"/>
            <a:ext cx="8229600" cy="4737537"/>
          </a:xfrm>
        </p:spPr>
        <p:txBody>
          <a:bodyPr vert="horz" lIns="91440" tIns="45720" rIns="91440" bIns="45720" rtlCol="0" anchor="t">
            <a:normAutofit/>
          </a:bodyPr>
          <a:lstStyle/>
          <a:p>
            <a:r>
              <a:rPr lang="en-US" dirty="0">
                <a:latin typeface="Trebuchet MS"/>
              </a:rPr>
              <a:t>If you had the authority to decide where to spend state taxes, what public services would you spend money on?</a:t>
            </a:r>
            <a:br>
              <a:rPr lang="en-US" dirty="0">
                <a:latin typeface="Trebuchet MS"/>
              </a:rPr>
            </a:br>
            <a:endParaRPr lang="en-US" dirty="0">
              <a:latin typeface="Trebuchet MS"/>
            </a:endParaRPr>
          </a:p>
          <a:p>
            <a:r>
              <a:rPr lang="en-US" dirty="0">
                <a:latin typeface="Trebuchet MS"/>
              </a:rPr>
              <a:t>What are the benefits of having a jury decide your case? What could be some disadvantages?</a:t>
            </a:r>
          </a:p>
        </p:txBody>
      </p:sp>
    </p:spTree>
    <p:extLst>
      <p:ext uri="{BB962C8B-B14F-4D97-AF65-F5344CB8AC3E}">
        <p14:creationId xmlns:p14="http://schemas.microsoft.com/office/powerpoint/2010/main" val="393498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2576-D9BC-49FE-B325-D1391F95B809}"/>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AF08AD65-2F36-441E-82AD-3F91BBF0A67D}"/>
              </a:ext>
            </a:extLst>
          </p:cNvPr>
          <p:cNvSpPr>
            <a:spLocks noGrp="1"/>
          </p:cNvSpPr>
          <p:nvPr>
            <p:ph type="subTitle" idx="1"/>
          </p:nvPr>
        </p:nvSpPr>
        <p:spPr/>
        <p:txBody>
          <a:bodyPr/>
          <a:lstStyle/>
          <a:p>
            <a:r>
              <a:rPr lang="en-US"/>
              <a:t>Questions?</a:t>
            </a:r>
          </a:p>
        </p:txBody>
      </p:sp>
    </p:spTree>
    <p:extLst>
      <p:ext uri="{BB962C8B-B14F-4D97-AF65-F5344CB8AC3E}">
        <p14:creationId xmlns:p14="http://schemas.microsoft.com/office/powerpoint/2010/main" val="1471543690"/>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BEF064-F84F-4B37-921D-760370857DC3}">
  <ds:schemaRefs>
    <ds:schemaRef ds:uri="ebc00600-8ec3-4302-9578-9748b584d0c3"/>
    <ds:schemaRef ds:uri="edf99360-53d5-410e-ba06-d09a36f66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950284-FEEC-428E-9997-9612B36B34BA}">
  <ds:schemaRefs>
    <ds:schemaRef ds:uri="ebc00600-8ec3-4302-9578-9748b584d0c3"/>
    <ds:schemaRef ds:uri="edf99360-53d5-410e-ba06-d09a36f66d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C433FD-6EAD-4CA2-9959-4AF4DF266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AIC_PowerPoint_Template</vt:lpstr>
      <vt:lpstr>Civic Responsibility</vt:lpstr>
      <vt:lpstr>Overview</vt:lpstr>
      <vt:lpstr>Jury Duty</vt:lpstr>
      <vt:lpstr>Voting</vt:lpstr>
      <vt:lpstr>Taxes</vt:lpstr>
      <vt:lpstr>Military Service</vt:lpstr>
      <vt:lpstr>Discussion Questions</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revision>68</cp:revision>
  <dcterms:created xsi:type="dcterms:W3CDTF">2017-02-23T13:42:32Z</dcterms:created>
  <dcterms:modified xsi:type="dcterms:W3CDTF">2021-05-27T15:13:02Z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